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embedTrueTypeFonts="1">
  <p:sldMasterIdLst>
    <p:sldMasterId id="2147483648" r:id="rId1"/>
  </p:sldMasterIdLst>
  <p:sldIdLst>
    <p:sldId id="256" r:id="rId3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howGuides="1" snapToGrid="0">
      <p:cViewPr varScale="1">
        <p:scale>
          <a:sx n="71" d="100"/>
          <a:sy n="71" d="100"/>
        </p:scale>
        <p:origin x="1140" y="78"/>
      </p:cViewPr>
      <p:guideLst>
        <p:guide pos="2137" orient="horz"/>
        <p:guide pos="3840"/>
      </p:guideLst>
    </p:cSldViewPr>
  </p:slideViewPr>
  <p:gridSpacing cx="43200" cy="43200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presProps" Target="presProps.xml" /><Relationship Id="rId5" Type="http://schemas.openxmlformats.org/officeDocument/2006/relationships/tableStyles" Target="tableStyles.xml" /><Relationship Id="rId6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589E18C-D370-4608-A7C7-FD3F3BF1096B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F5513D-B1AC-4FD9-891B-EBB999F2A9F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589E18C-D370-4608-A7C7-FD3F3BF1096B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F5513D-B1AC-4FD9-891B-EBB999F2A9F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589E18C-D370-4608-A7C7-FD3F3BF1096B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F5513D-B1AC-4FD9-891B-EBB999F2A9F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589E18C-D370-4608-A7C7-FD3F3BF1096B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F5513D-B1AC-4FD9-891B-EBB999F2A9F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589E18C-D370-4608-A7C7-FD3F3BF1096B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F5513D-B1AC-4FD9-891B-EBB999F2A9F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589E18C-D370-4608-A7C7-FD3F3BF1096B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F5513D-B1AC-4FD9-891B-EBB999F2A9F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589E18C-D370-4608-A7C7-FD3F3BF1096B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F5513D-B1AC-4FD9-891B-EBB999F2A9F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589E18C-D370-4608-A7C7-FD3F3BF1096B}" type="datetimeFigureOut">
              <a:rPr lang="ru-RU"/>
              <a:t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F5513D-B1AC-4FD9-891B-EBB999F2A9F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589E18C-D370-4608-A7C7-FD3F3BF1096B}" type="datetimeFigureOut">
              <a:rPr lang="ru-RU"/>
              <a:t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F5513D-B1AC-4FD9-891B-EBB999F2A9F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589E18C-D370-4608-A7C7-FD3F3BF1096B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F5513D-B1AC-4FD9-891B-EBB999F2A9F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589E18C-D370-4608-A7C7-FD3F3BF1096B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F5513D-B1AC-4FD9-891B-EBB999F2A9F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589E18C-D370-4608-A7C7-FD3F3BF1096B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5F5513D-B1AC-4FD9-891B-EBB999F2A9F5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solidFill>
          <a:schemeClr val="tx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129" name="Рисунок 2"/>
          <p:cNvGrpSpPr/>
          <p:nvPr/>
        </p:nvGrpSpPr>
        <p:grpSpPr bwMode="auto">
          <a:xfrm>
            <a:off x="-2435272" y="-910735"/>
            <a:ext cx="15481503" cy="7856655"/>
            <a:chOff x="-1483737" y="336561"/>
            <a:chExt cx="15146795" cy="7686795"/>
          </a:xfrm>
          <a:solidFill>
            <a:srgbClr val="595959"/>
          </a:solidFill>
        </p:grpSpPr>
        <p:sp>
          <p:nvSpPr>
            <p:cNvPr id="130" name="Полилиния: фигура 1698"/>
            <p:cNvSpPr/>
            <p:nvPr/>
          </p:nvSpPr>
          <p:spPr bwMode="auto">
            <a:xfrm>
              <a:off x="3489557" y="5311272"/>
              <a:ext cx="232513" cy="228267"/>
            </a:xfrm>
            <a:custGeom>
              <a:avLst/>
              <a:gdLst>
                <a:gd name="connsiteX0" fmla="*/ 0 w 232514"/>
                <a:gd name="connsiteY0" fmla="*/ 0 h 228267"/>
                <a:gd name="connsiteX1" fmla="*/ 232514 w 232514"/>
                <a:gd name="connsiteY1" fmla="*/ 0 h 228267"/>
                <a:gd name="connsiteX2" fmla="*/ 232514 w 232514"/>
                <a:gd name="connsiteY2" fmla="*/ 228267 h 228267"/>
                <a:gd name="connsiteX3" fmla="*/ 0 w 232514"/>
                <a:gd name="connsiteY3" fmla="*/ 228267 h 228267"/>
                <a:gd name="connsiteX4" fmla="*/ 0 w 232514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2514" h="228267" fill="norm" stroke="1" extrusionOk="0">
                  <a:moveTo>
                    <a:pt x="0" y="0"/>
                  </a:moveTo>
                  <a:lnTo>
                    <a:pt x="232514" y="0"/>
                  </a:lnTo>
                  <a:lnTo>
                    <a:pt x="232514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1" name="Полилиния: фигура 1699"/>
            <p:cNvSpPr/>
            <p:nvPr/>
          </p:nvSpPr>
          <p:spPr bwMode="auto">
            <a:xfrm>
              <a:off x="7531664" y="7483748"/>
              <a:ext cx="229626" cy="228267"/>
            </a:xfrm>
            <a:custGeom>
              <a:avLst/>
              <a:gdLst>
                <a:gd name="connsiteX0" fmla="*/ 0 w 229626"/>
                <a:gd name="connsiteY0" fmla="*/ 0 h 228267"/>
                <a:gd name="connsiteX1" fmla="*/ 229626 w 229626"/>
                <a:gd name="connsiteY1" fmla="*/ 0 h 228267"/>
                <a:gd name="connsiteX2" fmla="*/ 229626 w 229626"/>
                <a:gd name="connsiteY2" fmla="*/ 228267 h 228267"/>
                <a:gd name="connsiteX3" fmla="*/ 0 w 229626"/>
                <a:gd name="connsiteY3" fmla="*/ 228267 h 228267"/>
                <a:gd name="connsiteX4" fmla="*/ 0 w 229626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8267" fill="norm" stroke="1" extrusionOk="0">
                  <a:moveTo>
                    <a:pt x="0" y="0"/>
                  </a:moveTo>
                  <a:lnTo>
                    <a:pt x="229626" y="0"/>
                  </a:lnTo>
                  <a:lnTo>
                    <a:pt x="229626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2" name="Полилиния: фигура 1700"/>
            <p:cNvSpPr/>
            <p:nvPr/>
          </p:nvSpPr>
          <p:spPr bwMode="auto">
            <a:xfrm>
              <a:off x="4732203" y="7176654"/>
              <a:ext cx="232457" cy="225435"/>
            </a:xfrm>
            <a:custGeom>
              <a:avLst/>
              <a:gdLst>
                <a:gd name="connsiteX0" fmla="*/ 0 w 232457"/>
                <a:gd name="connsiteY0" fmla="*/ 0 h 225435"/>
                <a:gd name="connsiteX1" fmla="*/ 232457 w 232457"/>
                <a:gd name="connsiteY1" fmla="*/ 0 h 225435"/>
                <a:gd name="connsiteX2" fmla="*/ 232457 w 232457"/>
                <a:gd name="connsiteY2" fmla="*/ 225436 h 225435"/>
                <a:gd name="connsiteX3" fmla="*/ 0 w 232457"/>
                <a:gd name="connsiteY3" fmla="*/ 225436 h 225435"/>
                <a:gd name="connsiteX4" fmla="*/ 0 w 232457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2457" h="225435" fill="norm" stroke="1" extrusionOk="0">
                  <a:moveTo>
                    <a:pt x="0" y="0"/>
                  </a:moveTo>
                  <a:lnTo>
                    <a:pt x="232457" y="0"/>
                  </a:lnTo>
                  <a:lnTo>
                    <a:pt x="232457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" name="Полилиния: фигура 1701"/>
            <p:cNvSpPr/>
            <p:nvPr/>
          </p:nvSpPr>
          <p:spPr bwMode="auto">
            <a:xfrm>
              <a:off x="4112296" y="5311272"/>
              <a:ext cx="231042" cy="226851"/>
            </a:xfrm>
            <a:custGeom>
              <a:avLst/>
              <a:gdLst>
                <a:gd name="connsiteX0" fmla="*/ 0 w 231042"/>
                <a:gd name="connsiteY0" fmla="*/ 0 h 226851"/>
                <a:gd name="connsiteX1" fmla="*/ 231042 w 231042"/>
                <a:gd name="connsiteY1" fmla="*/ 0 h 226851"/>
                <a:gd name="connsiteX2" fmla="*/ 231042 w 231042"/>
                <a:gd name="connsiteY2" fmla="*/ 226852 h 226851"/>
                <a:gd name="connsiteX3" fmla="*/ 0 w 231042"/>
                <a:gd name="connsiteY3" fmla="*/ 226852 h 226851"/>
                <a:gd name="connsiteX4" fmla="*/ 0 w 231042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2" h="226851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4" name="Полилиния: фигура 1702"/>
            <p:cNvSpPr/>
            <p:nvPr/>
          </p:nvSpPr>
          <p:spPr bwMode="auto">
            <a:xfrm>
              <a:off x="4112296" y="4999252"/>
              <a:ext cx="231042" cy="226794"/>
            </a:xfrm>
            <a:custGeom>
              <a:avLst/>
              <a:gdLst>
                <a:gd name="connsiteX0" fmla="*/ 0 w 231042"/>
                <a:gd name="connsiteY0" fmla="*/ 0 h 226794"/>
                <a:gd name="connsiteX1" fmla="*/ 231042 w 231042"/>
                <a:gd name="connsiteY1" fmla="*/ 0 h 226794"/>
                <a:gd name="connsiteX2" fmla="*/ 231042 w 231042"/>
                <a:gd name="connsiteY2" fmla="*/ 226795 h 226794"/>
                <a:gd name="connsiteX3" fmla="*/ 0 w 231042"/>
                <a:gd name="connsiteY3" fmla="*/ 226795 h 226794"/>
                <a:gd name="connsiteX4" fmla="*/ 0 w 231042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2" h="226794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5" name="Полилиния: фигура 1703"/>
            <p:cNvSpPr/>
            <p:nvPr/>
          </p:nvSpPr>
          <p:spPr bwMode="auto">
            <a:xfrm>
              <a:off x="4112296" y="4688591"/>
              <a:ext cx="130527" cy="226794"/>
            </a:xfrm>
            <a:custGeom>
              <a:avLst/>
              <a:gdLst>
                <a:gd name="connsiteX0" fmla="*/ 130527 w 130527"/>
                <a:gd name="connsiteY0" fmla="*/ 108839 h 226794"/>
                <a:gd name="connsiteX1" fmla="*/ 130527 w 130527"/>
                <a:gd name="connsiteY1" fmla="*/ 226795 h 226794"/>
                <a:gd name="connsiteX2" fmla="*/ 0 w 130527"/>
                <a:gd name="connsiteY2" fmla="*/ 226795 h 226794"/>
                <a:gd name="connsiteX3" fmla="*/ 0 w 130527"/>
                <a:gd name="connsiteY3" fmla="*/ 0 h 226794"/>
                <a:gd name="connsiteX4" fmla="*/ 41621 w 130527"/>
                <a:gd name="connsiteY4" fmla="*/ 0 h 226794"/>
                <a:gd name="connsiteX5" fmla="*/ 41621 w 130527"/>
                <a:gd name="connsiteY5" fmla="*/ 108839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527" h="226794" fill="norm" stroke="1" extrusionOk="0">
                  <a:moveTo>
                    <a:pt x="130527" y="108839"/>
                  </a:moveTo>
                  <a:lnTo>
                    <a:pt x="130527" y="226795"/>
                  </a:lnTo>
                  <a:lnTo>
                    <a:pt x="0" y="226795"/>
                  </a:lnTo>
                  <a:lnTo>
                    <a:pt x="0" y="0"/>
                  </a:lnTo>
                  <a:lnTo>
                    <a:pt x="41621" y="0"/>
                  </a:lnTo>
                  <a:lnTo>
                    <a:pt x="41621" y="108839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6" name="Полилиния: фигура 1704"/>
            <p:cNvSpPr/>
            <p:nvPr/>
          </p:nvSpPr>
          <p:spPr bwMode="auto">
            <a:xfrm>
              <a:off x="5666281" y="5931179"/>
              <a:ext cx="231098" cy="226851"/>
            </a:xfrm>
            <a:custGeom>
              <a:avLst/>
              <a:gdLst>
                <a:gd name="connsiteX0" fmla="*/ 0 w 231098"/>
                <a:gd name="connsiteY0" fmla="*/ 0 h 226851"/>
                <a:gd name="connsiteX1" fmla="*/ 231098 w 231098"/>
                <a:gd name="connsiteY1" fmla="*/ 0 h 226851"/>
                <a:gd name="connsiteX2" fmla="*/ 231098 w 231098"/>
                <a:gd name="connsiteY2" fmla="*/ 226852 h 226851"/>
                <a:gd name="connsiteX3" fmla="*/ 0 w 231098"/>
                <a:gd name="connsiteY3" fmla="*/ 226852 h 226851"/>
                <a:gd name="connsiteX4" fmla="*/ 0 w 231098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98" h="226851" fill="norm" stroke="1" extrusionOk="0">
                  <a:moveTo>
                    <a:pt x="0" y="0"/>
                  </a:moveTo>
                  <a:lnTo>
                    <a:pt x="231098" y="0"/>
                  </a:lnTo>
                  <a:lnTo>
                    <a:pt x="231098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7" name="Полилиния: фигура 1705"/>
            <p:cNvSpPr/>
            <p:nvPr/>
          </p:nvSpPr>
          <p:spPr bwMode="auto">
            <a:xfrm>
              <a:off x="5354941" y="5931179"/>
              <a:ext cx="231041" cy="226851"/>
            </a:xfrm>
            <a:custGeom>
              <a:avLst/>
              <a:gdLst>
                <a:gd name="connsiteX0" fmla="*/ 0 w 231041"/>
                <a:gd name="connsiteY0" fmla="*/ 0 h 226851"/>
                <a:gd name="connsiteX1" fmla="*/ 231042 w 231041"/>
                <a:gd name="connsiteY1" fmla="*/ 0 h 226851"/>
                <a:gd name="connsiteX2" fmla="*/ 231042 w 231041"/>
                <a:gd name="connsiteY2" fmla="*/ 226852 h 226851"/>
                <a:gd name="connsiteX3" fmla="*/ 0 w 231041"/>
                <a:gd name="connsiteY3" fmla="*/ 226852 h 226851"/>
                <a:gd name="connsiteX4" fmla="*/ 0 w 231041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1" h="226851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8" name="Полилиния: фигура 1706"/>
            <p:cNvSpPr/>
            <p:nvPr/>
          </p:nvSpPr>
          <p:spPr bwMode="auto">
            <a:xfrm>
              <a:off x="6286188" y="3134606"/>
              <a:ext cx="231042" cy="226794"/>
            </a:xfrm>
            <a:custGeom>
              <a:avLst/>
              <a:gdLst>
                <a:gd name="connsiteX0" fmla="*/ 0 w 231042"/>
                <a:gd name="connsiteY0" fmla="*/ 0 h 226794"/>
                <a:gd name="connsiteX1" fmla="*/ 231042 w 231042"/>
                <a:gd name="connsiteY1" fmla="*/ 0 h 226794"/>
                <a:gd name="connsiteX2" fmla="*/ 231042 w 231042"/>
                <a:gd name="connsiteY2" fmla="*/ 226795 h 226794"/>
                <a:gd name="connsiteX3" fmla="*/ 0 w 231042"/>
                <a:gd name="connsiteY3" fmla="*/ 226795 h 226794"/>
                <a:gd name="connsiteX4" fmla="*/ 0 w 231042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2" h="226794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53748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39" name="Полилиния: фигура 1707"/>
            <p:cNvSpPr/>
            <p:nvPr/>
          </p:nvSpPr>
          <p:spPr bwMode="auto">
            <a:xfrm>
              <a:off x="5664866" y="1891961"/>
              <a:ext cx="232513" cy="226794"/>
            </a:xfrm>
            <a:custGeom>
              <a:avLst/>
              <a:gdLst>
                <a:gd name="connsiteX0" fmla="*/ 0 w 232514"/>
                <a:gd name="connsiteY0" fmla="*/ 0 h 226794"/>
                <a:gd name="connsiteX1" fmla="*/ 232514 w 232514"/>
                <a:gd name="connsiteY1" fmla="*/ 0 h 226794"/>
                <a:gd name="connsiteX2" fmla="*/ 232514 w 232514"/>
                <a:gd name="connsiteY2" fmla="*/ 226795 h 226794"/>
                <a:gd name="connsiteX3" fmla="*/ 0 w 232514"/>
                <a:gd name="connsiteY3" fmla="*/ 226795 h 226794"/>
                <a:gd name="connsiteX4" fmla="*/ 0 w 232514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2514" h="226794" fill="norm" stroke="1" extrusionOk="0">
                  <a:moveTo>
                    <a:pt x="0" y="0"/>
                  </a:moveTo>
                  <a:lnTo>
                    <a:pt x="232514" y="0"/>
                  </a:lnTo>
                  <a:lnTo>
                    <a:pt x="232514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0" name="Полилиния: фигура 1708"/>
            <p:cNvSpPr/>
            <p:nvPr/>
          </p:nvSpPr>
          <p:spPr bwMode="auto">
            <a:xfrm>
              <a:off x="-239676" y="5001347"/>
              <a:ext cx="229626" cy="228210"/>
            </a:xfrm>
            <a:custGeom>
              <a:avLst/>
              <a:gdLst>
                <a:gd name="connsiteX0" fmla="*/ 0 w 229626"/>
                <a:gd name="connsiteY0" fmla="*/ 0 h 228210"/>
                <a:gd name="connsiteX1" fmla="*/ 229626 w 229626"/>
                <a:gd name="connsiteY1" fmla="*/ 0 h 228210"/>
                <a:gd name="connsiteX2" fmla="*/ 229626 w 229626"/>
                <a:gd name="connsiteY2" fmla="*/ 228211 h 228210"/>
                <a:gd name="connsiteX3" fmla="*/ 0 w 229626"/>
                <a:gd name="connsiteY3" fmla="*/ 228211 h 228210"/>
                <a:gd name="connsiteX4" fmla="*/ 0 w 229626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8210" fill="norm" stroke="1" extrusionOk="0">
                  <a:moveTo>
                    <a:pt x="0" y="0"/>
                  </a:moveTo>
                  <a:lnTo>
                    <a:pt x="229626" y="0"/>
                  </a:lnTo>
                  <a:lnTo>
                    <a:pt x="229626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1" name="Полилиния: фигура 1709"/>
            <p:cNvSpPr/>
            <p:nvPr/>
          </p:nvSpPr>
          <p:spPr bwMode="auto">
            <a:xfrm>
              <a:off x="-239676" y="4687175"/>
              <a:ext cx="229626" cy="228210"/>
            </a:xfrm>
            <a:custGeom>
              <a:avLst/>
              <a:gdLst>
                <a:gd name="connsiteX0" fmla="*/ 0 w 229626"/>
                <a:gd name="connsiteY0" fmla="*/ 0 h 228210"/>
                <a:gd name="connsiteX1" fmla="*/ 229626 w 229626"/>
                <a:gd name="connsiteY1" fmla="*/ 0 h 228210"/>
                <a:gd name="connsiteX2" fmla="*/ 229626 w 229626"/>
                <a:gd name="connsiteY2" fmla="*/ 228211 h 228210"/>
                <a:gd name="connsiteX3" fmla="*/ 0 w 229626"/>
                <a:gd name="connsiteY3" fmla="*/ 228211 h 228210"/>
                <a:gd name="connsiteX4" fmla="*/ 0 w 229626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8210" fill="norm" stroke="1" extrusionOk="0">
                  <a:moveTo>
                    <a:pt x="0" y="0"/>
                  </a:moveTo>
                  <a:lnTo>
                    <a:pt x="229626" y="0"/>
                  </a:lnTo>
                  <a:lnTo>
                    <a:pt x="229626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2" name="Полилиния: фигура 1710"/>
            <p:cNvSpPr/>
            <p:nvPr/>
          </p:nvSpPr>
          <p:spPr bwMode="auto">
            <a:xfrm>
              <a:off x="13122035" y="3134606"/>
              <a:ext cx="229683" cy="226794"/>
            </a:xfrm>
            <a:custGeom>
              <a:avLst/>
              <a:gdLst>
                <a:gd name="connsiteX0" fmla="*/ 0 w 229683"/>
                <a:gd name="connsiteY0" fmla="*/ 0 h 226794"/>
                <a:gd name="connsiteX1" fmla="*/ 229683 w 229683"/>
                <a:gd name="connsiteY1" fmla="*/ 0 h 226794"/>
                <a:gd name="connsiteX2" fmla="*/ 229683 w 229683"/>
                <a:gd name="connsiteY2" fmla="*/ 226795 h 226794"/>
                <a:gd name="connsiteX3" fmla="*/ 0 w 229683"/>
                <a:gd name="connsiteY3" fmla="*/ 226795 h 226794"/>
                <a:gd name="connsiteX4" fmla="*/ 0 w 229683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83" h="226794" fill="norm" stroke="1" extrusionOk="0">
                  <a:moveTo>
                    <a:pt x="0" y="0"/>
                  </a:moveTo>
                  <a:lnTo>
                    <a:pt x="229683" y="0"/>
                  </a:lnTo>
                  <a:lnTo>
                    <a:pt x="229683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3" name="Полилиния: фигура 1711"/>
            <p:cNvSpPr/>
            <p:nvPr/>
          </p:nvSpPr>
          <p:spPr bwMode="auto">
            <a:xfrm>
              <a:off x="5354941" y="3444531"/>
              <a:ext cx="231041" cy="228267"/>
            </a:xfrm>
            <a:custGeom>
              <a:avLst/>
              <a:gdLst>
                <a:gd name="connsiteX0" fmla="*/ 0 w 231041"/>
                <a:gd name="connsiteY0" fmla="*/ 0 h 228267"/>
                <a:gd name="connsiteX1" fmla="*/ 231042 w 231041"/>
                <a:gd name="connsiteY1" fmla="*/ 0 h 228267"/>
                <a:gd name="connsiteX2" fmla="*/ 231042 w 231041"/>
                <a:gd name="connsiteY2" fmla="*/ 228267 h 228267"/>
                <a:gd name="connsiteX3" fmla="*/ 0 w 231041"/>
                <a:gd name="connsiteY3" fmla="*/ 228267 h 228267"/>
                <a:gd name="connsiteX4" fmla="*/ 0 w 231041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1" h="228267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4" name="Полилиния: фигура 1712"/>
            <p:cNvSpPr/>
            <p:nvPr/>
          </p:nvSpPr>
          <p:spPr bwMode="auto">
            <a:xfrm>
              <a:off x="7216076" y="3444531"/>
              <a:ext cx="233873" cy="229683"/>
            </a:xfrm>
            <a:custGeom>
              <a:avLst/>
              <a:gdLst>
                <a:gd name="connsiteX0" fmla="*/ 0 w 233873"/>
                <a:gd name="connsiteY0" fmla="*/ 0 h 229683"/>
                <a:gd name="connsiteX1" fmla="*/ 233873 w 233873"/>
                <a:gd name="connsiteY1" fmla="*/ 0 h 229683"/>
                <a:gd name="connsiteX2" fmla="*/ 233873 w 233873"/>
                <a:gd name="connsiteY2" fmla="*/ 229683 h 229683"/>
                <a:gd name="connsiteX3" fmla="*/ 0 w 233873"/>
                <a:gd name="connsiteY3" fmla="*/ 229683 h 229683"/>
                <a:gd name="connsiteX4" fmla="*/ 0 w 233873"/>
                <a:gd name="connsiteY4" fmla="*/ 0 h 229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3873" h="229683" fill="norm" stroke="1" extrusionOk="0">
                  <a:moveTo>
                    <a:pt x="0" y="0"/>
                  </a:moveTo>
                  <a:lnTo>
                    <a:pt x="233873" y="0"/>
                  </a:lnTo>
                  <a:lnTo>
                    <a:pt x="233873" y="229683"/>
                  </a:lnTo>
                  <a:lnTo>
                    <a:pt x="0" y="2296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5" name="Полилиния: фигура 1713"/>
            <p:cNvSpPr/>
            <p:nvPr/>
          </p:nvSpPr>
          <p:spPr bwMode="auto">
            <a:xfrm>
              <a:off x="4732203" y="6865257"/>
              <a:ext cx="232457" cy="225435"/>
            </a:xfrm>
            <a:custGeom>
              <a:avLst/>
              <a:gdLst>
                <a:gd name="connsiteX0" fmla="*/ 0 w 232457"/>
                <a:gd name="connsiteY0" fmla="*/ 0 h 225435"/>
                <a:gd name="connsiteX1" fmla="*/ 232457 w 232457"/>
                <a:gd name="connsiteY1" fmla="*/ 0 h 225435"/>
                <a:gd name="connsiteX2" fmla="*/ 232457 w 232457"/>
                <a:gd name="connsiteY2" fmla="*/ 225436 h 225435"/>
                <a:gd name="connsiteX3" fmla="*/ 0 w 232457"/>
                <a:gd name="connsiteY3" fmla="*/ 225436 h 225435"/>
                <a:gd name="connsiteX4" fmla="*/ 0 w 232457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2457" h="225435" fill="norm" stroke="1" extrusionOk="0">
                  <a:moveTo>
                    <a:pt x="0" y="0"/>
                  </a:moveTo>
                  <a:lnTo>
                    <a:pt x="232457" y="0"/>
                  </a:lnTo>
                  <a:lnTo>
                    <a:pt x="232457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6" name="Полилиния: фигура 1714"/>
            <p:cNvSpPr/>
            <p:nvPr/>
          </p:nvSpPr>
          <p:spPr bwMode="auto">
            <a:xfrm>
              <a:off x="13122035" y="6862483"/>
              <a:ext cx="231099" cy="228210"/>
            </a:xfrm>
            <a:custGeom>
              <a:avLst/>
              <a:gdLst>
                <a:gd name="connsiteX0" fmla="*/ 0 w 231099"/>
                <a:gd name="connsiteY0" fmla="*/ 0 h 228210"/>
                <a:gd name="connsiteX1" fmla="*/ 231099 w 231099"/>
                <a:gd name="connsiteY1" fmla="*/ 0 h 228210"/>
                <a:gd name="connsiteX2" fmla="*/ 231099 w 231099"/>
                <a:gd name="connsiteY2" fmla="*/ 228210 h 228210"/>
                <a:gd name="connsiteX3" fmla="*/ 0 w 231099"/>
                <a:gd name="connsiteY3" fmla="*/ 228210 h 228210"/>
                <a:gd name="connsiteX4" fmla="*/ 0 w 231099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99" h="228210" fill="norm" stroke="1" extrusionOk="0">
                  <a:moveTo>
                    <a:pt x="0" y="0"/>
                  </a:moveTo>
                  <a:lnTo>
                    <a:pt x="231099" y="0"/>
                  </a:lnTo>
                  <a:lnTo>
                    <a:pt x="231099" y="228210"/>
                  </a:lnTo>
                  <a:lnTo>
                    <a:pt x="0" y="2282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7" name="Полилиния: фигура 1715"/>
            <p:cNvSpPr/>
            <p:nvPr/>
          </p:nvSpPr>
          <p:spPr bwMode="auto">
            <a:xfrm>
              <a:off x="13433432" y="4377193"/>
              <a:ext cx="229626" cy="228267"/>
            </a:xfrm>
            <a:custGeom>
              <a:avLst/>
              <a:gdLst>
                <a:gd name="connsiteX0" fmla="*/ 0 w 229626"/>
                <a:gd name="connsiteY0" fmla="*/ 0 h 228267"/>
                <a:gd name="connsiteX1" fmla="*/ 229627 w 229626"/>
                <a:gd name="connsiteY1" fmla="*/ 0 h 228267"/>
                <a:gd name="connsiteX2" fmla="*/ 229627 w 229626"/>
                <a:gd name="connsiteY2" fmla="*/ 228267 h 228267"/>
                <a:gd name="connsiteX3" fmla="*/ 0 w 229626"/>
                <a:gd name="connsiteY3" fmla="*/ 228267 h 228267"/>
                <a:gd name="connsiteX4" fmla="*/ 0 w 229626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8267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8" name="Полилиния: фигура 1716"/>
            <p:cNvSpPr/>
            <p:nvPr/>
          </p:nvSpPr>
          <p:spPr bwMode="auto">
            <a:xfrm>
              <a:off x="13432016" y="4067267"/>
              <a:ext cx="229626" cy="226794"/>
            </a:xfrm>
            <a:custGeom>
              <a:avLst/>
              <a:gdLst>
                <a:gd name="connsiteX0" fmla="*/ 0 w 229626"/>
                <a:gd name="connsiteY0" fmla="*/ 0 h 226794"/>
                <a:gd name="connsiteX1" fmla="*/ 229627 w 229626"/>
                <a:gd name="connsiteY1" fmla="*/ 0 h 226794"/>
                <a:gd name="connsiteX2" fmla="*/ 229627 w 229626"/>
                <a:gd name="connsiteY2" fmla="*/ 226795 h 226794"/>
                <a:gd name="connsiteX3" fmla="*/ 0 w 229626"/>
                <a:gd name="connsiteY3" fmla="*/ 226795 h 226794"/>
                <a:gd name="connsiteX4" fmla="*/ 0 w 229626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6794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9" name="Полилиния: фигура 1717"/>
            <p:cNvSpPr/>
            <p:nvPr/>
          </p:nvSpPr>
          <p:spPr bwMode="auto">
            <a:xfrm>
              <a:off x="7527417" y="3133190"/>
              <a:ext cx="232457" cy="229626"/>
            </a:xfrm>
            <a:custGeom>
              <a:avLst/>
              <a:gdLst>
                <a:gd name="connsiteX0" fmla="*/ 0 w 232457"/>
                <a:gd name="connsiteY0" fmla="*/ 0 h 229626"/>
                <a:gd name="connsiteX1" fmla="*/ 232457 w 232457"/>
                <a:gd name="connsiteY1" fmla="*/ 0 h 229626"/>
                <a:gd name="connsiteX2" fmla="*/ 232457 w 232457"/>
                <a:gd name="connsiteY2" fmla="*/ 229626 h 229626"/>
                <a:gd name="connsiteX3" fmla="*/ 0 w 232457"/>
                <a:gd name="connsiteY3" fmla="*/ 229626 h 229626"/>
                <a:gd name="connsiteX4" fmla="*/ 0 w 232457"/>
                <a:gd name="connsiteY4" fmla="*/ 0 h 22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2457" h="229626" fill="norm" stroke="1" extrusionOk="0">
                  <a:moveTo>
                    <a:pt x="0" y="0"/>
                  </a:moveTo>
                  <a:lnTo>
                    <a:pt x="232457" y="0"/>
                  </a:lnTo>
                  <a:lnTo>
                    <a:pt x="232457" y="229626"/>
                  </a:lnTo>
                  <a:lnTo>
                    <a:pt x="0" y="2296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0" name="Полилиния: фигура 1718"/>
            <p:cNvSpPr/>
            <p:nvPr/>
          </p:nvSpPr>
          <p:spPr bwMode="auto">
            <a:xfrm>
              <a:off x="13122035" y="3755928"/>
              <a:ext cx="229683" cy="226794"/>
            </a:xfrm>
            <a:custGeom>
              <a:avLst/>
              <a:gdLst>
                <a:gd name="connsiteX0" fmla="*/ 0 w 229683"/>
                <a:gd name="connsiteY0" fmla="*/ 0 h 226794"/>
                <a:gd name="connsiteX1" fmla="*/ 229683 w 229683"/>
                <a:gd name="connsiteY1" fmla="*/ 0 h 226794"/>
                <a:gd name="connsiteX2" fmla="*/ 229683 w 229683"/>
                <a:gd name="connsiteY2" fmla="*/ 226795 h 226794"/>
                <a:gd name="connsiteX3" fmla="*/ 0 w 229683"/>
                <a:gd name="connsiteY3" fmla="*/ 226795 h 226794"/>
                <a:gd name="connsiteX4" fmla="*/ 0 w 229683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83" h="226794" fill="norm" stroke="1" extrusionOk="0">
                  <a:moveTo>
                    <a:pt x="0" y="0"/>
                  </a:moveTo>
                  <a:lnTo>
                    <a:pt x="229683" y="0"/>
                  </a:lnTo>
                  <a:lnTo>
                    <a:pt x="229683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1" name="Полилиния: фигура 1719"/>
            <p:cNvSpPr/>
            <p:nvPr/>
          </p:nvSpPr>
          <p:spPr bwMode="auto">
            <a:xfrm>
              <a:off x="13432016" y="3754512"/>
              <a:ext cx="231042" cy="228210"/>
            </a:xfrm>
            <a:custGeom>
              <a:avLst/>
              <a:gdLst>
                <a:gd name="connsiteX0" fmla="*/ 0 w 231042"/>
                <a:gd name="connsiteY0" fmla="*/ 0 h 228210"/>
                <a:gd name="connsiteX1" fmla="*/ 231042 w 231042"/>
                <a:gd name="connsiteY1" fmla="*/ 0 h 228210"/>
                <a:gd name="connsiteX2" fmla="*/ 231042 w 231042"/>
                <a:gd name="connsiteY2" fmla="*/ 228211 h 228210"/>
                <a:gd name="connsiteX3" fmla="*/ 0 w 231042"/>
                <a:gd name="connsiteY3" fmla="*/ 228211 h 228210"/>
                <a:gd name="connsiteX4" fmla="*/ 0 w 231042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2" h="228210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2" name="Полилиния: фигура 1720"/>
            <p:cNvSpPr/>
            <p:nvPr/>
          </p:nvSpPr>
          <p:spPr bwMode="auto">
            <a:xfrm>
              <a:off x="5666281" y="3133190"/>
              <a:ext cx="231098" cy="228210"/>
            </a:xfrm>
            <a:custGeom>
              <a:avLst/>
              <a:gdLst>
                <a:gd name="connsiteX0" fmla="*/ 0 w 231098"/>
                <a:gd name="connsiteY0" fmla="*/ 0 h 228210"/>
                <a:gd name="connsiteX1" fmla="*/ 231098 w 231098"/>
                <a:gd name="connsiteY1" fmla="*/ 0 h 228210"/>
                <a:gd name="connsiteX2" fmla="*/ 231098 w 231098"/>
                <a:gd name="connsiteY2" fmla="*/ 228211 h 228210"/>
                <a:gd name="connsiteX3" fmla="*/ 0 w 231098"/>
                <a:gd name="connsiteY3" fmla="*/ 228211 h 228210"/>
                <a:gd name="connsiteX4" fmla="*/ 0 w 231098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98" h="228210" fill="norm" stroke="1" extrusionOk="0">
                  <a:moveTo>
                    <a:pt x="0" y="0"/>
                  </a:moveTo>
                  <a:lnTo>
                    <a:pt x="231098" y="0"/>
                  </a:lnTo>
                  <a:lnTo>
                    <a:pt x="231098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3" name="Полилиния: фигура 1721"/>
            <p:cNvSpPr/>
            <p:nvPr/>
          </p:nvSpPr>
          <p:spPr bwMode="auto">
            <a:xfrm>
              <a:off x="5976263" y="5309913"/>
              <a:ext cx="229626" cy="226794"/>
            </a:xfrm>
            <a:custGeom>
              <a:avLst/>
              <a:gdLst>
                <a:gd name="connsiteX0" fmla="*/ 0 w 229626"/>
                <a:gd name="connsiteY0" fmla="*/ 0 h 226794"/>
                <a:gd name="connsiteX1" fmla="*/ 229627 w 229626"/>
                <a:gd name="connsiteY1" fmla="*/ 0 h 226794"/>
                <a:gd name="connsiteX2" fmla="*/ 229627 w 229626"/>
                <a:gd name="connsiteY2" fmla="*/ 226795 h 226794"/>
                <a:gd name="connsiteX3" fmla="*/ 0 w 229626"/>
                <a:gd name="connsiteY3" fmla="*/ 226795 h 226794"/>
                <a:gd name="connsiteX4" fmla="*/ 0 w 229626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6794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4" name="Полилиния: фигура 1722"/>
            <p:cNvSpPr/>
            <p:nvPr/>
          </p:nvSpPr>
          <p:spPr bwMode="auto">
            <a:xfrm>
              <a:off x="5976263" y="2821793"/>
              <a:ext cx="231042" cy="228267"/>
            </a:xfrm>
            <a:custGeom>
              <a:avLst/>
              <a:gdLst>
                <a:gd name="connsiteX0" fmla="*/ 0 w 231042"/>
                <a:gd name="connsiteY0" fmla="*/ 0 h 228267"/>
                <a:gd name="connsiteX1" fmla="*/ 231042 w 231042"/>
                <a:gd name="connsiteY1" fmla="*/ 0 h 228267"/>
                <a:gd name="connsiteX2" fmla="*/ 231042 w 231042"/>
                <a:gd name="connsiteY2" fmla="*/ 228267 h 228267"/>
                <a:gd name="connsiteX3" fmla="*/ 0 w 231042"/>
                <a:gd name="connsiteY3" fmla="*/ 228267 h 228267"/>
                <a:gd name="connsiteX4" fmla="*/ 0 w 231042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2" h="228267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5" name="Полилиния: фигура 1723"/>
            <p:cNvSpPr/>
            <p:nvPr/>
          </p:nvSpPr>
          <p:spPr bwMode="auto">
            <a:xfrm>
              <a:off x="5354941" y="1889130"/>
              <a:ext cx="231041" cy="228267"/>
            </a:xfrm>
            <a:custGeom>
              <a:avLst/>
              <a:gdLst>
                <a:gd name="connsiteX0" fmla="*/ 0 w 231041"/>
                <a:gd name="connsiteY0" fmla="*/ 0 h 228267"/>
                <a:gd name="connsiteX1" fmla="*/ 231042 w 231041"/>
                <a:gd name="connsiteY1" fmla="*/ 0 h 228267"/>
                <a:gd name="connsiteX2" fmla="*/ 231042 w 231041"/>
                <a:gd name="connsiteY2" fmla="*/ 228267 h 228267"/>
                <a:gd name="connsiteX3" fmla="*/ 0 w 231041"/>
                <a:gd name="connsiteY3" fmla="*/ 228267 h 228267"/>
                <a:gd name="connsiteX4" fmla="*/ 0 w 231041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1" h="228267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6" name="Полилиния: фигура 1724"/>
            <p:cNvSpPr/>
            <p:nvPr/>
          </p:nvSpPr>
          <p:spPr bwMode="auto">
            <a:xfrm>
              <a:off x="5044959" y="3754512"/>
              <a:ext cx="231098" cy="228210"/>
            </a:xfrm>
            <a:custGeom>
              <a:avLst/>
              <a:gdLst>
                <a:gd name="connsiteX0" fmla="*/ 0 w 231098"/>
                <a:gd name="connsiteY0" fmla="*/ 0 h 228210"/>
                <a:gd name="connsiteX1" fmla="*/ 231098 w 231098"/>
                <a:gd name="connsiteY1" fmla="*/ 0 h 228210"/>
                <a:gd name="connsiteX2" fmla="*/ 231098 w 231098"/>
                <a:gd name="connsiteY2" fmla="*/ 228211 h 228210"/>
                <a:gd name="connsiteX3" fmla="*/ 0 w 231098"/>
                <a:gd name="connsiteY3" fmla="*/ 228211 h 228210"/>
                <a:gd name="connsiteX4" fmla="*/ 0 w 231098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98" h="228210" fill="norm" stroke="1" extrusionOk="0">
                  <a:moveTo>
                    <a:pt x="0" y="0"/>
                  </a:moveTo>
                  <a:lnTo>
                    <a:pt x="231098" y="0"/>
                  </a:lnTo>
                  <a:lnTo>
                    <a:pt x="231098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8" name="Полилиния: фигура 1725"/>
            <p:cNvSpPr/>
            <p:nvPr/>
          </p:nvSpPr>
          <p:spPr bwMode="auto">
            <a:xfrm>
              <a:off x="7218851" y="2510452"/>
              <a:ext cx="226851" cy="231042"/>
            </a:xfrm>
            <a:custGeom>
              <a:avLst/>
              <a:gdLst>
                <a:gd name="connsiteX0" fmla="*/ 0 w 226851"/>
                <a:gd name="connsiteY0" fmla="*/ 0 h 231042"/>
                <a:gd name="connsiteX1" fmla="*/ 226851 w 226851"/>
                <a:gd name="connsiteY1" fmla="*/ 0 h 231042"/>
                <a:gd name="connsiteX2" fmla="*/ 226851 w 226851"/>
                <a:gd name="connsiteY2" fmla="*/ 231042 h 231042"/>
                <a:gd name="connsiteX3" fmla="*/ 0 w 226851"/>
                <a:gd name="connsiteY3" fmla="*/ 231042 h 231042"/>
                <a:gd name="connsiteX4" fmla="*/ 0 w 226851"/>
                <a:gd name="connsiteY4" fmla="*/ 0 h 231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31042" fill="norm" stroke="1" extrusionOk="0">
                  <a:moveTo>
                    <a:pt x="0" y="0"/>
                  </a:moveTo>
                  <a:lnTo>
                    <a:pt x="226851" y="0"/>
                  </a:lnTo>
                  <a:lnTo>
                    <a:pt x="226851" y="231042"/>
                  </a:lnTo>
                  <a:lnTo>
                    <a:pt x="0" y="2310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" name="Полилиния: фигура 1726"/>
            <p:cNvSpPr/>
            <p:nvPr/>
          </p:nvSpPr>
          <p:spPr bwMode="auto">
            <a:xfrm>
              <a:off x="5666281" y="7486579"/>
              <a:ext cx="231098" cy="225435"/>
            </a:xfrm>
            <a:custGeom>
              <a:avLst/>
              <a:gdLst>
                <a:gd name="connsiteX0" fmla="*/ 0 w 231098"/>
                <a:gd name="connsiteY0" fmla="*/ 0 h 225435"/>
                <a:gd name="connsiteX1" fmla="*/ 231098 w 231098"/>
                <a:gd name="connsiteY1" fmla="*/ 0 h 225435"/>
                <a:gd name="connsiteX2" fmla="*/ 231098 w 231098"/>
                <a:gd name="connsiteY2" fmla="*/ 225436 h 225435"/>
                <a:gd name="connsiteX3" fmla="*/ 0 w 231098"/>
                <a:gd name="connsiteY3" fmla="*/ 225436 h 225435"/>
                <a:gd name="connsiteX4" fmla="*/ 0 w 231098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98" h="225435" fill="norm" stroke="1" extrusionOk="0">
                  <a:moveTo>
                    <a:pt x="0" y="0"/>
                  </a:moveTo>
                  <a:lnTo>
                    <a:pt x="231098" y="0"/>
                  </a:lnTo>
                  <a:lnTo>
                    <a:pt x="231098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0" name="Полилиния: фигура 1727"/>
            <p:cNvSpPr/>
            <p:nvPr/>
          </p:nvSpPr>
          <p:spPr bwMode="auto">
            <a:xfrm>
              <a:off x="6908925" y="6863898"/>
              <a:ext cx="229626" cy="226794"/>
            </a:xfrm>
            <a:custGeom>
              <a:avLst/>
              <a:gdLst>
                <a:gd name="connsiteX0" fmla="*/ 0 w 229626"/>
                <a:gd name="connsiteY0" fmla="*/ 0 h 226794"/>
                <a:gd name="connsiteX1" fmla="*/ 229627 w 229626"/>
                <a:gd name="connsiteY1" fmla="*/ 0 h 226794"/>
                <a:gd name="connsiteX2" fmla="*/ 229627 w 229626"/>
                <a:gd name="connsiteY2" fmla="*/ 226795 h 226794"/>
                <a:gd name="connsiteX3" fmla="*/ 0 w 229626"/>
                <a:gd name="connsiteY3" fmla="*/ 226795 h 226794"/>
                <a:gd name="connsiteX4" fmla="*/ 0 w 229626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6794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1" name="Полилиния: фигура 1728"/>
            <p:cNvSpPr/>
            <p:nvPr/>
          </p:nvSpPr>
          <p:spPr bwMode="auto">
            <a:xfrm>
              <a:off x="4732203" y="6553917"/>
              <a:ext cx="232457" cy="226851"/>
            </a:xfrm>
            <a:custGeom>
              <a:avLst/>
              <a:gdLst>
                <a:gd name="connsiteX0" fmla="*/ 0 w 232457"/>
                <a:gd name="connsiteY0" fmla="*/ 0 h 226851"/>
                <a:gd name="connsiteX1" fmla="*/ 232457 w 232457"/>
                <a:gd name="connsiteY1" fmla="*/ 0 h 226851"/>
                <a:gd name="connsiteX2" fmla="*/ 232457 w 232457"/>
                <a:gd name="connsiteY2" fmla="*/ 226851 h 226851"/>
                <a:gd name="connsiteX3" fmla="*/ 0 w 232457"/>
                <a:gd name="connsiteY3" fmla="*/ 226851 h 226851"/>
                <a:gd name="connsiteX4" fmla="*/ 0 w 232457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2457" h="226851" fill="norm" stroke="1" extrusionOk="0">
                  <a:moveTo>
                    <a:pt x="0" y="0"/>
                  </a:moveTo>
                  <a:lnTo>
                    <a:pt x="232457" y="0"/>
                  </a:lnTo>
                  <a:lnTo>
                    <a:pt x="232457" y="226851"/>
                  </a:lnTo>
                  <a:lnTo>
                    <a:pt x="0" y="2268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2" name="Полилиния: фигура 1729"/>
            <p:cNvSpPr/>
            <p:nvPr/>
          </p:nvSpPr>
          <p:spPr bwMode="auto">
            <a:xfrm>
              <a:off x="5354941" y="6555332"/>
              <a:ext cx="231041" cy="225435"/>
            </a:xfrm>
            <a:custGeom>
              <a:avLst/>
              <a:gdLst>
                <a:gd name="connsiteX0" fmla="*/ 0 w 231041"/>
                <a:gd name="connsiteY0" fmla="*/ 0 h 225435"/>
                <a:gd name="connsiteX1" fmla="*/ 231042 w 231041"/>
                <a:gd name="connsiteY1" fmla="*/ 0 h 225435"/>
                <a:gd name="connsiteX2" fmla="*/ 231042 w 231041"/>
                <a:gd name="connsiteY2" fmla="*/ 225436 h 225435"/>
                <a:gd name="connsiteX3" fmla="*/ 0 w 231041"/>
                <a:gd name="connsiteY3" fmla="*/ 225436 h 225435"/>
                <a:gd name="connsiteX4" fmla="*/ 0 w 231041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1" h="225435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3" name="Полилиния: фигура 1730"/>
            <p:cNvSpPr/>
            <p:nvPr/>
          </p:nvSpPr>
          <p:spPr bwMode="auto">
            <a:xfrm>
              <a:off x="5976263" y="6555332"/>
              <a:ext cx="229626" cy="225435"/>
            </a:xfrm>
            <a:custGeom>
              <a:avLst/>
              <a:gdLst>
                <a:gd name="connsiteX0" fmla="*/ 0 w 229626"/>
                <a:gd name="connsiteY0" fmla="*/ 0 h 225435"/>
                <a:gd name="connsiteX1" fmla="*/ 229627 w 229626"/>
                <a:gd name="connsiteY1" fmla="*/ 0 h 225435"/>
                <a:gd name="connsiteX2" fmla="*/ 229627 w 229626"/>
                <a:gd name="connsiteY2" fmla="*/ 225436 h 225435"/>
                <a:gd name="connsiteX3" fmla="*/ 0 w 229626"/>
                <a:gd name="connsiteY3" fmla="*/ 225436 h 225435"/>
                <a:gd name="connsiteX4" fmla="*/ 0 w 229626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5435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4" name="Полилиния: фигура 1731"/>
            <p:cNvSpPr/>
            <p:nvPr/>
          </p:nvSpPr>
          <p:spPr bwMode="auto">
            <a:xfrm>
              <a:off x="4732203" y="5309913"/>
              <a:ext cx="232457" cy="226794"/>
            </a:xfrm>
            <a:custGeom>
              <a:avLst/>
              <a:gdLst>
                <a:gd name="connsiteX0" fmla="*/ 0 w 232457"/>
                <a:gd name="connsiteY0" fmla="*/ 0 h 226794"/>
                <a:gd name="connsiteX1" fmla="*/ 232457 w 232457"/>
                <a:gd name="connsiteY1" fmla="*/ 0 h 226794"/>
                <a:gd name="connsiteX2" fmla="*/ 232457 w 232457"/>
                <a:gd name="connsiteY2" fmla="*/ 226795 h 226794"/>
                <a:gd name="connsiteX3" fmla="*/ 0 w 232457"/>
                <a:gd name="connsiteY3" fmla="*/ 226795 h 226794"/>
                <a:gd name="connsiteX4" fmla="*/ 0 w 232457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2457" h="226794" fill="norm" stroke="1" extrusionOk="0">
                  <a:moveTo>
                    <a:pt x="0" y="0"/>
                  </a:moveTo>
                  <a:lnTo>
                    <a:pt x="232457" y="0"/>
                  </a:lnTo>
                  <a:lnTo>
                    <a:pt x="232457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5" name="Полилиния: фигура 1732"/>
            <p:cNvSpPr/>
            <p:nvPr/>
          </p:nvSpPr>
          <p:spPr bwMode="auto">
            <a:xfrm>
              <a:off x="4732203" y="4999931"/>
              <a:ext cx="232457" cy="226851"/>
            </a:xfrm>
            <a:custGeom>
              <a:avLst/>
              <a:gdLst>
                <a:gd name="connsiteX0" fmla="*/ 232457 w 232457"/>
                <a:gd name="connsiteY0" fmla="*/ 0 h 226851"/>
                <a:gd name="connsiteX1" fmla="*/ 232457 w 232457"/>
                <a:gd name="connsiteY1" fmla="*/ 226852 h 226851"/>
                <a:gd name="connsiteX2" fmla="*/ 0 w 232457"/>
                <a:gd name="connsiteY2" fmla="*/ 226852 h 226851"/>
                <a:gd name="connsiteX3" fmla="*/ 0 w 232457"/>
                <a:gd name="connsiteY3" fmla="*/ 74522 h 226851"/>
                <a:gd name="connsiteX4" fmla="*/ 77976 w 232457"/>
                <a:gd name="connsiteY4" fmla="*/ 74522 h 226851"/>
                <a:gd name="connsiteX5" fmla="*/ 77976 w 232457"/>
                <a:gd name="connsiteY5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2457" h="226851" fill="norm" stroke="1" extrusionOk="0">
                  <a:moveTo>
                    <a:pt x="232457" y="0"/>
                  </a:moveTo>
                  <a:lnTo>
                    <a:pt x="232457" y="226852"/>
                  </a:lnTo>
                  <a:lnTo>
                    <a:pt x="0" y="226852"/>
                  </a:lnTo>
                  <a:lnTo>
                    <a:pt x="0" y="74522"/>
                  </a:lnTo>
                  <a:lnTo>
                    <a:pt x="77976" y="74522"/>
                  </a:lnTo>
                  <a:lnTo>
                    <a:pt x="77976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6" name="Полилиния: фигура 1733"/>
            <p:cNvSpPr/>
            <p:nvPr/>
          </p:nvSpPr>
          <p:spPr bwMode="auto">
            <a:xfrm>
              <a:off x="5354941" y="3754512"/>
              <a:ext cx="231041" cy="228210"/>
            </a:xfrm>
            <a:custGeom>
              <a:avLst/>
              <a:gdLst>
                <a:gd name="connsiteX0" fmla="*/ 0 w 231041"/>
                <a:gd name="connsiteY0" fmla="*/ 0 h 228210"/>
                <a:gd name="connsiteX1" fmla="*/ 231042 w 231041"/>
                <a:gd name="connsiteY1" fmla="*/ 0 h 228210"/>
                <a:gd name="connsiteX2" fmla="*/ 231042 w 231041"/>
                <a:gd name="connsiteY2" fmla="*/ 228211 h 228210"/>
                <a:gd name="connsiteX3" fmla="*/ 0 w 231041"/>
                <a:gd name="connsiteY3" fmla="*/ 228211 h 228210"/>
                <a:gd name="connsiteX4" fmla="*/ 0 w 231041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1" h="228210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7" name="Полилиния: фигура 1734"/>
            <p:cNvSpPr/>
            <p:nvPr/>
          </p:nvSpPr>
          <p:spPr bwMode="auto">
            <a:xfrm>
              <a:off x="5666281" y="3755928"/>
              <a:ext cx="231098" cy="226794"/>
            </a:xfrm>
            <a:custGeom>
              <a:avLst/>
              <a:gdLst>
                <a:gd name="connsiteX0" fmla="*/ 0 w 231098"/>
                <a:gd name="connsiteY0" fmla="*/ 0 h 226794"/>
                <a:gd name="connsiteX1" fmla="*/ 231098 w 231098"/>
                <a:gd name="connsiteY1" fmla="*/ 0 h 226794"/>
                <a:gd name="connsiteX2" fmla="*/ 231098 w 231098"/>
                <a:gd name="connsiteY2" fmla="*/ 226795 h 226794"/>
                <a:gd name="connsiteX3" fmla="*/ 0 w 231098"/>
                <a:gd name="connsiteY3" fmla="*/ 226795 h 226794"/>
                <a:gd name="connsiteX4" fmla="*/ 0 w 231098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98" h="226794" fill="norm" stroke="1" extrusionOk="0">
                  <a:moveTo>
                    <a:pt x="0" y="0"/>
                  </a:moveTo>
                  <a:lnTo>
                    <a:pt x="231098" y="0"/>
                  </a:lnTo>
                  <a:lnTo>
                    <a:pt x="231098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8" name="Полилиния: фигура 1735"/>
            <p:cNvSpPr/>
            <p:nvPr/>
          </p:nvSpPr>
          <p:spPr bwMode="auto">
            <a:xfrm>
              <a:off x="5082504" y="4067267"/>
              <a:ext cx="193554" cy="163428"/>
            </a:xfrm>
            <a:custGeom>
              <a:avLst/>
              <a:gdLst>
                <a:gd name="connsiteX0" fmla="*/ 193554 w 193554"/>
                <a:gd name="connsiteY0" fmla="*/ 0 h 163428"/>
                <a:gd name="connsiteX1" fmla="*/ 193554 w 193554"/>
                <a:gd name="connsiteY1" fmla="*/ 72201 h 163428"/>
                <a:gd name="connsiteX2" fmla="*/ 67387 w 193554"/>
                <a:gd name="connsiteY2" fmla="*/ 72201 h 163428"/>
                <a:gd name="connsiteX3" fmla="*/ 67387 w 193554"/>
                <a:gd name="connsiteY3" fmla="*/ 163428 h 163428"/>
                <a:gd name="connsiteX4" fmla="*/ 0 w 193554"/>
                <a:gd name="connsiteY4" fmla="*/ 163428 h 163428"/>
                <a:gd name="connsiteX5" fmla="*/ 0 w 193554"/>
                <a:gd name="connsiteY5" fmla="*/ 0 h 1634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3554" h="163428" fill="norm" stroke="1" extrusionOk="0">
                  <a:moveTo>
                    <a:pt x="193554" y="0"/>
                  </a:moveTo>
                  <a:lnTo>
                    <a:pt x="193554" y="72201"/>
                  </a:lnTo>
                  <a:lnTo>
                    <a:pt x="67387" y="72201"/>
                  </a:lnTo>
                  <a:lnTo>
                    <a:pt x="67387" y="163428"/>
                  </a:lnTo>
                  <a:lnTo>
                    <a:pt x="0" y="1634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2" name="Полилиния: фигура 1736"/>
            <p:cNvSpPr/>
            <p:nvPr/>
          </p:nvSpPr>
          <p:spPr bwMode="auto">
            <a:xfrm>
              <a:off x="5354941" y="4067267"/>
              <a:ext cx="231041" cy="228210"/>
            </a:xfrm>
            <a:custGeom>
              <a:avLst/>
              <a:gdLst>
                <a:gd name="connsiteX0" fmla="*/ 0 w 231041"/>
                <a:gd name="connsiteY0" fmla="*/ 0 h 228210"/>
                <a:gd name="connsiteX1" fmla="*/ 231042 w 231041"/>
                <a:gd name="connsiteY1" fmla="*/ 0 h 228210"/>
                <a:gd name="connsiteX2" fmla="*/ 231042 w 231041"/>
                <a:gd name="connsiteY2" fmla="*/ 228211 h 228210"/>
                <a:gd name="connsiteX3" fmla="*/ 0 w 231041"/>
                <a:gd name="connsiteY3" fmla="*/ 228211 h 228210"/>
                <a:gd name="connsiteX4" fmla="*/ 0 w 231041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1" h="228210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3" name="Полилиния: фигура 1737"/>
            <p:cNvSpPr/>
            <p:nvPr/>
          </p:nvSpPr>
          <p:spPr bwMode="auto">
            <a:xfrm>
              <a:off x="5666281" y="4068684"/>
              <a:ext cx="231042" cy="226794"/>
            </a:xfrm>
            <a:custGeom>
              <a:avLst/>
              <a:gdLst>
                <a:gd name="connsiteX0" fmla="*/ 231042 w 231042"/>
                <a:gd name="connsiteY0" fmla="*/ 0 h 226794"/>
                <a:gd name="connsiteX1" fmla="*/ 231042 w 231042"/>
                <a:gd name="connsiteY1" fmla="*/ 162013 h 226794"/>
                <a:gd name="connsiteX2" fmla="*/ 118069 w 231042"/>
                <a:gd name="connsiteY2" fmla="*/ 162013 h 226794"/>
                <a:gd name="connsiteX3" fmla="*/ 118069 w 231042"/>
                <a:gd name="connsiteY3" fmla="*/ 226795 h 226794"/>
                <a:gd name="connsiteX4" fmla="*/ 0 w 231042"/>
                <a:gd name="connsiteY4" fmla="*/ 226795 h 226794"/>
                <a:gd name="connsiteX5" fmla="*/ 0 w 231042"/>
                <a:gd name="connsiteY5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1042" h="226794" fill="norm" stroke="1" extrusionOk="0">
                  <a:moveTo>
                    <a:pt x="231042" y="0"/>
                  </a:moveTo>
                  <a:lnTo>
                    <a:pt x="231042" y="162013"/>
                  </a:lnTo>
                  <a:lnTo>
                    <a:pt x="118069" y="162013"/>
                  </a:lnTo>
                  <a:lnTo>
                    <a:pt x="118069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4" name="Полилиния: фигура 1738"/>
            <p:cNvSpPr/>
            <p:nvPr/>
          </p:nvSpPr>
          <p:spPr bwMode="auto">
            <a:xfrm>
              <a:off x="6908925" y="3754512"/>
              <a:ext cx="231042" cy="229626"/>
            </a:xfrm>
            <a:custGeom>
              <a:avLst/>
              <a:gdLst>
                <a:gd name="connsiteX0" fmla="*/ 0 w 231042"/>
                <a:gd name="connsiteY0" fmla="*/ 0 h 229626"/>
                <a:gd name="connsiteX1" fmla="*/ 231042 w 231042"/>
                <a:gd name="connsiteY1" fmla="*/ 0 h 229626"/>
                <a:gd name="connsiteX2" fmla="*/ 231042 w 231042"/>
                <a:gd name="connsiteY2" fmla="*/ 229626 h 229626"/>
                <a:gd name="connsiteX3" fmla="*/ 0 w 231042"/>
                <a:gd name="connsiteY3" fmla="*/ 229626 h 229626"/>
                <a:gd name="connsiteX4" fmla="*/ 0 w 231042"/>
                <a:gd name="connsiteY4" fmla="*/ 0 h 22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2" h="229626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9626"/>
                  </a:lnTo>
                  <a:lnTo>
                    <a:pt x="0" y="2296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5" name="Полилиния: фигура 1739"/>
            <p:cNvSpPr/>
            <p:nvPr/>
          </p:nvSpPr>
          <p:spPr bwMode="auto">
            <a:xfrm>
              <a:off x="2872483" y="4999931"/>
              <a:ext cx="225435" cy="226851"/>
            </a:xfrm>
            <a:custGeom>
              <a:avLst/>
              <a:gdLst>
                <a:gd name="connsiteX0" fmla="*/ 0 w 225435"/>
                <a:gd name="connsiteY0" fmla="*/ 0 h 226851"/>
                <a:gd name="connsiteX1" fmla="*/ 225436 w 225435"/>
                <a:gd name="connsiteY1" fmla="*/ 0 h 226851"/>
                <a:gd name="connsiteX2" fmla="*/ 225436 w 225435"/>
                <a:gd name="connsiteY2" fmla="*/ 226852 h 226851"/>
                <a:gd name="connsiteX3" fmla="*/ 0 w 225435"/>
                <a:gd name="connsiteY3" fmla="*/ 226852 h 226851"/>
                <a:gd name="connsiteX4" fmla="*/ 0 w 225435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6851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6" name="Полилиния: фигура 1740"/>
            <p:cNvSpPr/>
            <p:nvPr/>
          </p:nvSpPr>
          <p:spPr bwMode="auto">
            <a:xfrm>
              <a:off x="4732203" y="3445946"/>
              <a:ext cx="232457" cy="226794"/>
            </a:xfrm>
            <a:custGeom>
              <a:avLst/>
              <a:gdLst>
                <a:gd name="connsiteX0" fmla="*/ 0 w 232457"/>
                <a:gd name="connsiteY0" fmla="*/ 0 h 226794"/>
                <a:gd name="connsiteX1" fmla="*/ 232457 w 232457"/>
                <a:gd name="connsiteY1" fmla="*/ 0 h 226794"/>
                <a:gd name="connsiteX2" fmla="*/ 232457 w 232457"/>
                <a:gd name="connsiteY2" fmla="*/ 226795 h 226794"/>
                <a:gd name="connsiteX3" fmla="*/ 0 w 232457"/>
                <a:gd name="connsiteY3" fmla="*/ 226795 h 226794"/>
                <a:gd name="connsiteX4" fmla="*/ 0 w 232457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2457" h="226794" fill="norm" stroke="1" extrusionOk="0">
                  <a:moveTo>
                    <a:pt x="0" y="0"/>
                  </a:moveTo>
                  <a:lnTo>
                    <a:pt x="232457" y="0"/>
                  </a:lnTo>
                  <a:lnTo>
                    <a:pt x="232457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7" name="Полилиния: фигура 1741"/>
            <p:cNvSpPr/>
            <p:nvPr/>
          </p:nvSpPr>
          <p:spPr bwMode="auto">
            <a:xfrm>
              <a:off x="4113712" y="5622669"/>
              <a:ext cx="229626" cy="226795"/>
            </a:xfrm>
            <a:custGeom>
              <a:avLst/>
              <a:gdLst>
                <a:gd name="connsiteX0" fmla="*/ 0 w 229626"/>
                <a:gd name="connsiteY0" fmla="*/ 0 h 226795"/>
                <a:gd name="connsiteX1" fmla="*/ 229626 w 229626"/>
                <a:gd name="connsiteY1" fmla="*/ 0 h 226795"/>
                <a:gd name="connsiteX2" fmla="*/ 229626 w 229626"/>
                <a:gd name="connsiteY2" fmla="*/ 226795 h 226795"/>
                <a:gd name="connsiteX3" fmla="*/ 0 w 229626"/>
                <a:gd name="connsiteY3" fmla="*/ 226795 h 226795"/>
                <a:gd name="connsiteX4" fmla="*/ 0 w 229626"/>
                <a:gd name="connsiteY4" fmla="*/ 0 h 226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6795" fill="norm" stroke="1" extrusionOk="0">
                  <a:moveTo>
                    <a:pt x="0" y="0"/>
                  </a:moveTo>
                  <a:lnTo>
                    <a:pt x="229626" y="0"/>
                  </a:lnTo>
                  <a:lnTo>
                    <a:pt x="229626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8" name="Полилиния: фигура 1742"/>
            <p:cNvSpPr/>
            <p:nvPr/>
          </p:nvSpPr>
          <p:spPr bwMode="auto">
            <a:xfrm>
              <a:off x="8151570" y="4378609"/>
              <a:ext cx="231042" cy="228267"/>
            </a:xfrm>
            <a:custGeom>
              <a:avLst/>
              <a:gdLst>
                <a:gd name="connsiteX0" fmla="*/ 0 w 231042"/>
                <a:gd name="connsiteY0" fmla="*/ 0 h 228267"/>
                <a:gd name="connsiteX1" fmla="*/ 231042 w 231042"/>
                <a:gd name="connsiteY1" fmla="*/ 0 h 228267"/>
                <a:gd name="connsiteX2" fmla="*/ 231042 w 231042"/>
                <a:gd name="connsiteY2" fmla="*/ 228267 h 228267"/>
                <a:gd name="connsiteX3" fmla="*/ 0 w 231042"/>
                <a:gd name="connsiteY3" fmla="*/ 228267 h 228267"/>
                <a:gd name="connsiteX4" fmla="*/ 0 w 231042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2" h="228267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9" name="Полилиния: фигура 1743"/>
            <p:cNvSpPr/>
            <p:nvPr/>
          </p:nvSpPr>
          <p:spPr bwMode="auto">
            <a:xfrm>
              <a:off x="13124866" y="3443115"/>
              <a:ext cx="226852" cy="228267"/>
            </a:xfrm>
            <a:custGeom>
              <a:avLst/>
              <a:gdLst>
                <a:gd name="connsiteX0" fmla="*/ 0 w 226852"/>
                <a:gd name="connsiteY0" fmla="*/ 0 h 228267"/>
                <a:gd name="connsiteX1" fmla="*/ 226852 w 226852"/>
                <a:gd name="connsiteY1" fmla="*/ 0 h 228267"/>
                <a:gd name="connsiteX2" fmla="*/ 226852 w 226852"/>
                <a:gd name="connsiteY2" fmla="*/ 228267 h 228267"/>
                <a:gd name="connsiteX3" fmla="*/ 0 w 226852"/>
                <a:gd name="connsiteY3" fmla="*/ 228267 h 228267"/>
                <a:gd name="connsiteX4" fmla="*/ 0 w 226852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8267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0" name="Полилиния: фигура 1744"/>
            <p:cNvSpPr/>
            <p:nvPr/>
          </p:nvSpPr>
          <p:spPr bwMode="auto">
            <a:xfrm>
              <a:off x="4423693" y="5932594"/>
              <a:ext cx="229626" cy="226851"/>
            </a:xfrm>
            <a:custGeom>
              <a:avLst/>
              <a:gdLst>
                <a:gd name="connsiteX0" fmla="*/ 0 w 229626"/>
                <a:gd name="connsiteY0" fmla="*/ 0 h 226851"/>
                <a:gd name="connsiteX1" fmla="*/ 229627 w 229626"/>
                <a:gd name="connsiteY1" fmla="*/ 0 h 226851"/>
                <a:gd name="connsiteX2" fmla="*/ 229627 w 229626"/>
                <a:gd name="connsiteY2" fmla="*/ 226852 h 226851"/>
                <a:gd name="connsiteX3" fmla="*/ 0 w 229626"/>
                <a:gd name="connsiteY3" fmla="*/ 226852 h 226851"/>
                <a:gd name="connsiteX4" fmla="*/ 0 w 229626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6851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1" name="Полилиния: фигура 1745"/>
            <p:cNvSpPr/>
            <p:nvPr/>
          </p:nvSpPr>
          <p:spPr bwMode="auto">
            <a:xfrm>
              <a:off x="7218851" y="3131774"/>
              <a:ext cx="229682" cy="231042"/>
            </a:xfrm>
            <a:custGeom>
              <a:avLst/>
              <a:gdLst>
                <a:gd name="connsiteX0" fmla="*/ 0 w 229682"/>
                <a:gd name="connsiteY0" fmla="*/ 0 h 231042"/>
                <a:gd name="connsiteX1" fmla="*/ 229683 w 229682"/>
                <a:gd name="connsiteY1" fmla="*/ 0 h 231042"/>
                <a:gd name="connsiteX2" fmla="*/ 229683 w 229682"/>
                <a:gd name="connsiteY2" fmla="*/ 231042 h 231042"/>
                <a:gd name="connsiteX3" fmla="*/ 0 w 229682"/>
                <a:gd name="connsiteY3" fmla="*/ 231042 h 231042"/>
                <a:gd name="connsiteX4" fmla="*/ 0 w 229682"/>
                <a:gd name="connsiteY4" fmla="*/ 0 h 231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82" h="231042" fill="norm" stroke="1" extrusionOk="0">
                  <a:moveTo>
                    <a:pt x="0" y="0"/>
                  </a:moveTo>
                  <a:lnTo>
                    <a:pt x="229683" y="0"/>
                  </a:lnTo>
                  <a:lnTo>
                    <a:pt x="229683" y="231042"/>
                  </a:lnTo>
                  <a:lnTo>
                    <a:pt x="0" y="2310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2" name="Полилиния: фигура 1746"/>
            <p:cNvSpPr/>
            <p:nvPr/>
          </p:nvSpPr>
          <p:spPr bwMode="auto">
            <a:xfrm>
              <a:off x="4110881" y="5932594"/>
              <a:ext cx="231098" cy="226851"/>
            </a:xfrm>
            <a:custGeom>
              <a:avLst/>
              <a:gdLst>
                <a:gd name="connsiteX0" fmla="*/ 0 w 231098"/>
                <a:gd name="connsiteY0" fmla="*/ 0 h 226851"/>
                <a:gd name="connsiteX1" fmla="*/ 231099 w 231098"/>
                <a:gd name="connsiteY1" fmla="*/ 0 h 226851"/>
                <a:gd name="connsiteX2" fmla="*/ 231099 w 231098"/>
                <a:gd name="connsiteY2" fmla="*/ 226852 h 226851"/>
                <a:gd name="connsiteX3" fmla="*/ 0 w 231098"/>
                <a:gd name="connsiteY3" fmla="*/ 226852 h 226851"/>
                <a:gd name="connsiteX4" fmla="*/ 0 w 231098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98" h="226851" fill="norm" stroke="1" extrusionOk="0">
                  <a:moveTo>
                    <a:pt x="0" y="0"/>
                  </a:moveTo>
                  <a:lnTo>
                    <a:pt x="231099" y="0"/>
                  </a:lnTo>
                  <a:lnTo>
                    <a:pt x="231099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" name="Полилиния: фигура 1747"/>
            <p:cNvSpPr/>
            <p:nvPr/>
          </p:nvSpPr>
          <p:spPr bwMode="auto">
            <a:xfrm>
              <a:off x="7220267" y="7176654"/>
              <a:ext cx="229682" cy="225435"/>
            </a:xfrm>
            <a:custGeom>
              <a:avLst/>
              <a:gdLst>
                <a:gd name="connsiteX0" fmla="*/ 0 w 229682"/>
                <a:gd name="connsiteY0" fmla="*/ 0 h 225435"/>
                <a:gd name="connsiteX1" fmla="*/ 229683 w 229682"/>
                <a:gd name="connsiteY1" fmla="*/ 0 h 225435"/>
                <a:gd name="connsiteX2" fmla="*/ 229683 w 229682"/>
                <a:gd name="connsiteY2" fmla="*/ 225436 h 225435"/>
                <a:gd name="connsiteX3" fmla="*/ 0 w 229682"/>
                <a:gd name="connsiteY3" fmla="*/ 225436 h 225435"/>
                <a:gd name="connsiteX4" fmla="*/ 0 w 229682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82" h="225435" fill="norm" stroke="1" extrusionOk="0">
                  <a:moveTo>
                    <a:pt x="0" y="0"/>
                  </a:moveTo>
                  <a:lnTo>
                    <a:pt x="229683" y="0"/>
                  </a:lnTo>
                  <a:lnTo>
                    <a:pt x="229683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5" name="Полилиния: фигура 1748"/>
            <p:cNvSpPr/>
            <p:nvPr/>
          </p:nvSpPr>
          <p:spPr bwMode="auto">
            <a:xfrm>
              <a:off x="4423693" y="5309913"/>
              <a:ext cx="229626" cy="226794"/>
            </a:xfrm>
            <a:custGeom>
              <a:avLst/>
              <a:gdLst>
                <a:gd name="connsiteX0" fmla="*/ 0 w 229626"/>
                <a:gd name="connsiteY0" fmla="*/ 0 h 226794"/>
                <a:gd name="connsiteX1" fmla="*/ 229627 w 229626"/>
                <a:gd name="connsiteY1" fmla="*/ 0 h 226794"/>
                <a:gd name="connsiteX2" fmla="*/ 229627 w 229626"/>
                <a:gd name="connsiteY2" fmla="*/ 226795 h 226794"/>
                <a:gd name="connsiteX3" fmla="*/ 0 w 229626"/>
                <a:gd name="connsiteY3" fmla="*/ 226795 h 226794"/>
                <a:gd name="connsiteX4" fmla="*/ 0 w 229626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6794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9" name="Полилиния: фигура 1749"/>
            <p:cNvSpPr/>
            <p:nvPr/>
          </p:nvSpPr>
          <p:spPr bwMode="auto">
            <a:xfrm>
              <a:off x="6287603" y="3755928"/>
              <a:ext cx="231042" cy="226794"/>
            </a:xfrm>
            <a:custGeom>
              <a:avLst/>
              <a:gdLst>
                <a:gd name="connsiteX0" fmla="*/ 0 w 231042"/>
                <a:gd name="connsiteY0" fmla="*/ 0 h 226794"/>
                <a:gd name="connsiteX1" fmla="*/ 231042 w 231042"/>
                <a:gd name="connsiteY1" fmla="*/ 0 h 226794"/>
                <a:gd name="connsiteX2" fmla="*/ 231042 w 231042"/>
                <a:gd name="connsiteY2" fmla="*/ 226795 h 226794"/>
                <a:gd name="connsiteX3" fmla="*/ 0 w 231042"/>
                <a:gd name="connsiteY3" fmla="*/ 226795 h 226794"/>
                <a:gd name="connsiteX4" fmla="*/ 0 w 231042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2" h="226794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" name="Полилиния: фигура 1750"/>
            <p:cNvSpPr/>
            <p:nvPr/>
          </p:nvSpPr>
          <p:spPr bwMode="auto">
            <a:xfrm>
              <a:off x="10949559" y="6552501"/>
              <a:ext cx="226850" cy="228267"/>
            </a:xfrm>
            <a:custGeom>
              <a:avLst/>
              <a:gdLst>
                <a:gd name="connsiteX0" fmla="*/ 0 w 226850"/>
                <a:gd name="connsiteY0" fmla="*/ 0 h 228267"/>
                <a:gd name="connsiteX1" fmla="*/ 226851 w 226850"/>
                <a:gd name="connsiteY1" fmla="*/ 0 h 228267"/>
                <a:gd name="connsiteX2" fmla="*/ 226851 w 226850"/>
                <a:gd name="connsiteY2" fmla="*/ 228267 h 228267"/>
                <a:gd name="connsiteX3" fmla="*/ 0 w 226850"/>
                <a:gd name="connsiteY3" fmla="*/ 228267 h 228267"/>
                <a:gd name="connsiteX4" fmla="*/ 0 w 226850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0" h="228267" fill="norm" stroke="1" extrusionOk="0">
                  <a:moveTo>
                    <a:pt x="0" y="0"/>
                  </a:moveTo>
                  <a:lnTo>
                    <a:pt x="226851" y="0"/>
                  </a:lnTo>
                  <a:lnTo>
                    <a:pt x="226851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6" name="Полилиния: фигура 1751"/>
            <p:cNvSpPr/>
            <p:nvPr/>
          </p:nvSpPr>
          <p:spPr bwMode="auto">
            <a:xfrm>
              <a:off x="5044959" y="6555332"/>
              <a:ext cx="231098" cy="225435"/>
            </a:xfrm>
            <a:custGeom>
              <a:avLst/>
              <a:gdLst>
                <a:gd name="connsiteX0" fmla="*/ 0 w 231098"/>
                <a:gd name="connsiteY0" fmla="*/ 0 h 225435"/>
                <a:gd name="connsiteX1" fmla="*/ 231098 w 231098"/>
                <a:gd name="connsiteY1" fmla="*/ 0 h 225435"/>
                <a:gd name="connsiteX2" fmla="*/ 231098 w 231098"/>
                <a:gd name="connsiteY2" fmla="*/ 225436 h 225435"/>
                <a:gd name="connsiteX3" fmla="*/ 0 w 231098"/>
                <a:gd name="connsiteY3" fmla="*/ 225436 h 225435"/>
                <a:gd name="connsiteX4" fmla="*/ 0 w 231098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98" h="225435" fill="norm" stroke="1" extrusionOk="0">
                  <a:moveTo>
                    <a:pt x="0" y="0"/>
                  </a:moveTo>
                  <a:lnTo>
                    <a:pt x="231098" y="0"/>
                  </a:lnTo>
                  <a:lnTo>
                    <a:pt x="231098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7" name="Полилиния: фигура 1752"/>
            <p:cNvSpPr/>
            <p:nvPr/>
          </p:nvSpPr>
          <p:spPr bwMode="auto">
            <a:xfrm>
              <a:off x="4115128" y="3444531"/>
              <a:ext cx="226851" cy="226851"/>
            </a:xfrm>
            <a:custGeom>
              <a:avLst/>
              <a:gdLst>
                <a:gd name="connsiteX0" fmla="*/ 0 w 226851"/>
                <a:gd name="connsiteY0" fmla="*/ 0 h 226851"/>
                <a:gd name="connsiteX1" fmla="*/ 226852 w 226851"/>
                <a:gd name="connsiteY1" fmla="*/ 0 h 226851"/>
                <a:gd name="connsiteX2" fmla="*/ 226852 w 226851"/>
                <a:gd name="connsiteY2" fmla="*/ 226852 h 226851"/>
                <a:gd name="connsiteX3" fmla="*/ 0 w 226851"/>
                <a:gd name="connsiteY3" fmla="*/ 226852 h 226851"/>
                <a:gd name="connsiteX4" fmla="*/ 0 w 226851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6851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8" name="Полилиния: фигура 1753"/>
            <p:cNvSpPr/>
            <p:nvPr/>
          </p:nvSpPr>
          <p:spPr bwMode="auto">
            <a:xfrm>
              <a:off x="6287603" y="6553917"/>
              <a:ext cx="231042" cy="225435"/>
            </a:xfrm>
            <a:custGeom>
              <a:avLst/>
              <a:gdLst>
                <a:gd name="connsiteX0" fmla="*/ 0 w 231042"/>
                <a:gd name="connsiteY0" fmla="*/ 0 h 225435"/>
                <a:gd name="connsiteX1" fmla="*/ 231042 w 231042"/>
                <a:gd name="connsiteY1" fmla="*/ 0 h 225435"/>
                <a:gd name="connsiteX2" fmla="*/ 231042 w 231042"/>
                <a:gd name="connsiteY2" fmla="*/ 225436 h 225435"/>
                <a:gd name="connsiteX3" fmla="*/ 0 w 231042"/>
                <a:gd name="connsiteY3" fmla="*/ 225436 h 225435"/>
                <a:gd name="connsiteX4" fmla="*/ 0 w 231042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2" h="225435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4" name="Полилиния: фигура 1754"/>
            <p:cNvSpPr/>
            <p:nvPr/>
          </p:nvSpPr>
          <p:spPr bwMode="auto">
            <a:xfrm>
              <a:off x="8151570" y="6555332"/>
              <a:ext cx="231042" cy="224018"/>
            </a:xfrm>
            <a:custGeom>
              <a:avLst/>
              <a:gdLst>
                <a:gd name="connsiteX0" fmla="*/ 0 w 231042"/>
                <a:gd name="connsiteY0" fmla="*/ 0 h 224019"/>
                <a:gd name="connsiteX1" fmla="*/ 231042 w 231042"/>
                <a:gd name="connsiteY1" fmla="*/ 0 h 224019"/>
                <a:gd name="connsiteX2" fmla="*/ 231042 w 231042"/>
                <a:gd name="connsiteY2" fmla="*/ 224020 h 224019"/>
                <a:gd name="connsiteX3" fmla="*/ 0 w 231042"/>
                <a:gd name="connsiteY3" fmla="*/ 224020 h 224019"/>
                <a:gd name="connsiteX4" fmla="*/ 0 w 231042"/>
                <a:gd name="connsiteY4" fmla="*/ 0 h 224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2" h="224019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4020"/>
                  </a:lnTo>
                  <a:lnTo>
                    <a:pt x="0" y="224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5" name="Полилиния: фигура 1755"/>
            <p:cNvSpPr/>
            <p:nvPr/>
          </p:nvSpPr>
          <p:spPr bwMode="auto">
            <a:xfrm>
              <a:off x="5976263" y="3444531"/>
              <a:ext cx="229626" cy="228267"/>
            </a:xfrm>
            <a:custGeom>
              <a:avLst/>
              <a:gdLst>
                <a:gd name="connsiteX0" fmla="*/ 0 w 229626"/>
                <a:gd name="connsiteY0" fmla="*/ 0 h 228267"/>
                <a:gd name="connsiteX1" fmla="*/ 229627 w 229626"/>
                <a:gd name="connsiteY1" fmla="*/ 0 h 228267"/>
                <a:gd name="connsiteX2" fmla="*/ 229627 w 229626"/>
                <a:gd name="connsiteY2" fmla="*/ 228267 h 228267"/>
                <a:gd name="connsiteX3" fmla="*/ 0 w 229626"/>
                <a:gd name="connsiteY3" fmla="*/ 228267 h 228267"/>
                <a:gd name="connsiteX4" fmla="*/ 0 w 229626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8267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6" name="Полилиния: фигура 1756"/>
            <p:cNvSpPr/>
            <p:nvPr/>
          </p:nvSpPr>
          <p:spPr bwMode="auto">
            <a:xfrm>
              <a:off x="5664866" y="6865257"/>
              <a:ext cx="231098" cy="225435"/>
            </a:xfrm>
            <a:custGeom>
              <a:avLst/>
              <a:gdLst>
                <a:gd name="connsiteX0" fmla="*/ 0 w 231098"/>
                <a:gd name="connsiteY0" fmla="*/ 0 h 225435"/>
                <a:gd name="connsiteX1" fmla="*/ 231098 w 231098"/>
                <a:gd name="connsiteY1" fmla="*/ 0 h 225435"/>
                <a:gd name="connsiteX2" fmla="*/ 231098 w 231098"/>
                <a:gd name="connsiteY2" fmla="*/ 225436 h 225435"/>
                <a:gd name="connsiteX3" fmla="*/ 0 w 231098"/>
                <a:gd name="connsiteY3" fmla="*/ 225436 h 225435"/>
                <a:gd name="connsiteX4" fmla="*/ 0 w 231098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98" h="225435" fill="norm" stroke="1" extrusionOk="0">
                  <a:moveTo>
                    <a:pt x="0" y="0"/>
                  </a:moveTo>
                  <a:lnTo>
                    <a:pt x="231098" y="0"/>
                  </a:lnTo>
                  <a:lnTo>
                    <a:pt x="231098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9" name="Полилиния: фигура 1757"/>
            <p:cNvSpPr/>
            <p:nvPr/>
          </p:nvSpPr>
          <p:spPr bwMode="auto">
            <a:xfrm>
              <a:off x="6287603" y="6865257"/>
              <a:ext cx="229626" cy="226851"/>
            </a:xfrm>
            <a:custGeom>
              <a:avLst/>
              <a:gdLst>
                <a:gd name="connsiteX0" fmla="*/ 0 w 229626"/>
                <a:gd name="connsiteY0" fmla="*/ 0 h 226851"/>
                <a:gd name="connsiteX1" fmla="*/ 229627 w 229626"/>
                <a:gd name="connsiteY1" fmla="*/ 0 h 226851"/>
                <a:gd name="connsiteX2" fmla="*/ 229627 w 229626"/>
                <a:gd name="connsiteY2" fmla="*/ 226851 h 226851"/>
                <a:gd name="connsiteX3" fmla="*/ 0 w 229626"/>
                <a:gd name="connsiteY3" fmla="*/ 226851 h 226851"/>
                <a:gd name="connsiteX4" fmla="*/ 0 w 229626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6851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6851"/>
                  </a:lnTo>
                  <a:lnTo>
                    <a:pt x="0" y="2268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2" name="Полилиния: фигура 1758"/>
            <p:cNvSpPr/>
            <p:nvPr/>
          </p:nvSpPr>
          <p:spPr bwMode="auto">
            <a:xfrm>
              <a:off x="7218851" y="6865257"/>
              <a:ext cx="231098" cy="226851"/>
            </a:xfrm>
            <a:custGeom>
              <a:avLst/>
              <a:gdLst>
                <a:gd name="connsiteX0" fmla="*/ 0 w 231098"/>
                <a:gd name="connsiteY0" fmla="*/ 0 h 226851"/>
                <a:gd name="connsiteX1" fmla="*/ 231098 w 231098"/>
                <a:gd name="connsiteY1" fmla="*/ 0 h 226851"/>
                <a:gd name="connsiteX2" fmla="*/ 231098 w 231098"/>
                <a:gd name="connsiteY2" fmla="*/ 226851 h 226851"/>
                <a:gd name="connsiteX3" fmla="*/ 0 w 231098"/>
                <a:gd name="connsiteY3" fmla="*/ 226851 h 226851"/>
                <a:gd name="connsiteX4" fmla="*/ 0 w 231098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98" h="226851" fill="norm" stroke="1" extrusionOk="0">
                  <a:moveTo>
                    <a:pt x="0" y="0"/>
                  </a:moveTo>
                  <a:lnTo>
                    <a:pt x="231098" y="0"/>
                  </a:lnTo>
                  <a:lnTo>
                    <a:pt x="231098" y="226851"/>
                  </a:lnTo>
                  <a:lnTo>
                    <a:pt x="0" y="2268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3" name="Полилиния: фигура 1759"/>
            <p:cNvSpPr/>
            <p:nvPr/>
          </p:nvSpPr>
          <p:spPr bwMode="auto">
            <a:xfrm>
              <a:off x="6289019" y="4067267"/>
              <a:ext cx="229626" cy="226794"/>
            </a:xfrm>
            <a:custGeom>
              <a:avLst/>
              <a:gdLst>
                <a:gd name="connsiteX0" fmla="*/ 0 w 229626"/>
                <a:gd name="connsiteY0" fmla="*/ 0 h 226794"/>
                <a:gd name="connsiteX1" fmla="*/ 229627 w 229626"/>
                <a:gd name="connsiteY1" fmla="*/ 0 h 226794"/>
                <a:gd name="connsiteX2" fmla="*/ 229627 w 229626"/>
                <a:gd name="connsiteY2" fmla="*/ 226795 h 226794"/>
                <a:gd name="connsiteX3" fmla="*/ 0 w 229626"/>
                <a:gd name="connsiteY3" fmla="*/ 226795 h 226794"/>
                <a:gd name="connsiteX4" fmla="*/ 0 w 229626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6794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4" name="Полилиния: фигура 1760"/>
            <p:cNvSpPr/>
            <p:nvPr/>
          </p:nvSpPr>
          <p:spPr bwMode="auto">
            <a:xfrm>
              <a:off x="6289019" y="4375778"/>
              <a:ext cx="229626" cy="125770"/>
            </a:xfrm>
            <a:custGeom>
              <a:avLst/>
              <a:gdLst>
                <a:gd name="connsiteX0" fmla="*/ 229627 w 229626"/>
                <a:gd name="connsiteY0" fmla="*/ 0 h 125770"/>
                <a:gd name="connsiteX1" fmla="*/ 229627 w 229626"/>
                <a:gd name="connsiteY1" fmla="*/ 125771 h 125770"/>
                <a:gd name="connsiteX2" fmla="*/ 60818 w 229626"/>
                <a:gd name="connsiteY2" fmla="*/ 125771 h 125770"/>
                <a:gd name="connsiteX3" fmla="*/ 60818 w 229626"/>
                <a:gd name="connsiteY3" fmla="*/ 35959 h 125770"/>
                <a:gd name="connsiteX4" fmla="*/ 0 w 229626"/>
                <a:gd name="connsiteY4" fmla="*/ 35959 h 125770"/>
                <a:gd name="connsiteX5" fmla="*/ 0 w 229626"/>
                <a:gd name="connsiteY5" fmla="*/ 0 h 125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9626" h="125770" fill="norm" stroke="1" extrusionOk="0">
                  <a:moveTo>
                    <a:pt x="229627" y="0"/>
                  </a:moveTo>
                  <a:lnTo>
                    <a:pt x="229627" y="125771"/>
                  </a:lnTo>
                  <a:lnTo>
                    <a:pt x="60818" y="125771"/>
                  </a:lnTo>
                  <a:lnTo>
                    <a:pt x="60818" y="35959"/>
                  </a:lnTo>
                  <a:lnTo>
                    <a:pt x="0" y="359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5" name="Полилиния: фигура 1761"/>
            <p:cNvSpPr/>
            <p:nvPr/>
          </p:nvSpPr>
          <p:spPr bwMode="auto">
            <a:xfrm>
              <a:off x="8151570" y="6863898"/>
              <a:ext cx="229626" cy="226794"/>
            </a:xfrm>
            <a:custGeom>
              <a:avLst/>
              <a:gdLst>
                <a:gd name="connsiteX0" fmla="*/ 0 w 229626"/>
                <a:gd name="connsiteY0" fmla="*/ 0 h 226794"/>
                <a:gd name="connsiteX1" fmla="*/ 229627 w 229626"/>
                <a:gd name="connsiteY1" fmla="*/ 0 h 226794"/>
                <a:gd name="connsiteX2" fmla="*/ 229627 w 229626"/>
                <a:gd name="connsiteY2" fmla="*/ 226795 h 226794"/>
                <a:gd name="connsiteX3" fmla="*/ 0 w 229626"/>
                <a:gd name="connsiteY3" fmla="*/ 226795 h 226794"/>
                <a:gd name="connsiteX4" fmla="*/ 0 w 229626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6794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6" name="Полилиния: фигура 1762"/>
            <p:cNvSpPr/>
            <p:nvPr/>
          </p:nvSpPr>
          <p:spPr bwMode="auto">
            <a:xfrm>
              <a:off x="8151570" y="3133190"/>
              <a:ext cx="231042" cy="228210"/>
            </a:xfrm>
            <a:custGeom>
              <a:avLst/>
              <a:gdLst>
                <a:gd name="connsiteX0" fmla="*/ 0 w 231042"/>
                <a:gd name="connsiteY0" fmla="*/ 0 h 228210"/>
                <a:gd name="connsiteX1" fmla="*/ 231042 w 231042"/>
                <a:gd name="connsiteY1" fmla="*/ 0 h 228210"/>
                <a:gd name="connsiteX2" fmla="*/ 231042 w 231042"/>
                <a:gd name="connsiteY2" fmla="*/ 228211 h 228210"/>
                <a:gd name="connsiteX3" fmla="*/ 0 w 231042"/>
                <a:gd name="connsiteY3" fmla="*/ 228211 h 228210"/>
                <a:gd name="connsiteX4" fmla="*/ 0 w 231042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2" h="228210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7" name="Полилиния: фигура 1763"/>
            <p:cNvSpPr/>
            <p:nvPr/>
          </p:nvSpPr>
          <p:spPr bwMode="auto">
            <a:xfrm>
              <a:off x="11260957" y="6862483"/>
              <a:ext cx="226793" cy="228210"/>
            </a:xfrm>
            <a:custGeom>
              <a:avLst/>
              <a:gdLst>
                <a:gd name="connsiteX0" fmla="*/ 0 w 226793"/>
                <a:gd name="connsiteY0" fmla="*/ 0 h 228210"/>
                <a:gd name="connsiteX1" fmla="*/ 226794 w 226793"/>
                <a:gd name="connsiteY1" fmla="*/ 0 h 228210"/>
                <a:gd name="connsiteX2" fmla="*/ 226794 w 226793"/>
                <a:gd name="connsiteY2" fmla="*/ 228210 h 228210"/>
                <a:gd name="connsiteX3" fmla="*/ 0 w 226793"/>
                <a:gd name="connsiteY3" fmla="*/ 228210 h 228210"/>
                <a:gd name="connsiteX4" fmla="*/ 0 w 226793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3" h="228210" fill="norm" stroke="1" extrusionOk="0">
                  <a:moveTo>
                    <a:pt x="0" y="0"/>
                  </a:moveTo>
                  <a:lnTo>
                    <a:pt x="226794" y="0"/>
                  </a:lnTo>
                  <a:lnTo>
                    <a:pt x="226794" y="228210"/>
                  </a:lnTo>
                  <a:lnTo>
                    <a:pt x="0" y="2282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8" name="Полилиния: фигура 1764"/>
            <p:cNvSpPr/>
            <p:nvPr/>
          </p:nvSpPr>
          <p:spPr bwMode="auto">
            <a:xfrm>
              <a:off x="5354941" y="7175239"/>
              <a:ext cx="231041" cy="225435"/>
            </a:xfrm>
            <a:custGeom>
              <a:avLst/>
              <a:gdLst>
                <a:gd name="connsiteX0" fmla="*/ 0 w 231041"/>
                <a:gd name="connsiteY0" fmla="*/ 0 h 225435"/>
                <a:gd name="connsiteX1" fmla="*/ 231042 w 231041"/>
                <a:gd name="connsiteY1" fmla="*/ 0 h 225435"/>
                <a:gd name="connsiteX2" fmla="*/ 231042 w 231041"/>
                <a:gd name="connsiteY2" fmla="*/ 225436 h 225435"/>
                <a:gd name="connsiteX3" fmla="*/ 0 w 231041"/>
                <a:gd name="connsiteY3" fmla="*/ 225436 h 225435"/>
                <a:gd name="connsiteX4" fmla="*/ 0 w 231041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1" h="225435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9" name="Полилиния: фигура 1765"/>
            <p:cNvSpPr/>
            <p:nvPr/>
          </p:nvSpPr>
          <p:spPr bwMode="auto">
            <a:xfrm>
              <a:off x="5666281" y="7175239"/>
              <a:ext cx="229682" cy="226794"/>
            </a:xfrm>
            <a:custGeom>
              <a:avLst/>
              <a:gdLst>
                <a:gd name="connsiteX0" fmla="*/ 0 w 229682"/>
                <a:gd name="connsiteY0" fmla="*/ 0 h 226794"/>
                <a:gd name="connsiteX1" fmla="*/ 229683 w 229682"/>
                <a:gd name="connsiteY1" fmla="*/ 0 h 226794"/>
                <a:gd name="connsiteX2" fmla="*/ 229683 w 229682"/>
                <a:gd name="connsiteY2" fmla="*/ 226795 h 226794"/>
                <a:gd name="connsiteX3" fmla="*/ 0 w 229682"/>
                <a:gd name="connsiteY3" fmla="*/ 226795 h 226794"/>
                <a:gd name="connsiteX4" fmla="*/ 0 w 229682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82" h="226794" fill="norm" stroke="1" extrusionOk="0">
                  <a:moveTo>
                    <a:pt x="0" y="0"/>
                  </a:moveTo>
                  <a:lnTo>
                    <a:pt x="229683" y="0"/>
                  </a:lnTo>
                  <a:lnTo>
                    <a:pt x="229683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0" name="Полилиния: фигура 1766"/>
            <p:cNvSpPr/>
            <p:nvPr/>
          </p:nvSpPr>
          <p:spPr bwMode="auto">
            <a:xfrm>
              <a:off x="5977679" y="7175239"/>
              <a:ext cx="229626" cy="225435"/>
            </a:xfrm>
            <a:custGeom>
              <a:avLst/>
              <a:gdLst>
                <a:gd name="connsiteX0" fmla="*/ 0 w 229626"/>
                <a:gd name="connsiteY0" fmla="*/ 0 h 225435"/>
                <a:gd name="connsiteX1" fmla="*/ 229627 w 229626"/>
                <a:gd name="connsiteY1" fmla="*/ 0 h 225435"/>
                <a:gd name="connsiteX2" fmla="*/ 229627 w 229626"/>
                <a:gd name="connsiteY2" fmla="*/ 225436 h 225435"/>
                <a:gd name="connsiteX3" fmla="*/ 0 w 229626"/>
                <a:gd name="connsiteY3" fmla="*/ 225436 h 225435"/>
                <a:gd name="connsiteX4" fmla="*/ 0 w 229626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5435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1" name="Полилиния: фигура 1767"/>
            <p:cNvSpPr/>
            <p:nvPr/>
          </p:nvSpPr>
          <p:spPr bwMode="auto">
            <a:xfrm>
              <a:off x="4426468" y="2511868"/>
              <a:ext cx="228267" cy="226794"/>
            </a:xfrm>
            <a:custGeom>
              <a:avLst/>
              <a:gdLst>
                <a:gd name="connsiteX0" fmla="*/ 0 w 228267"/>
                <a:gd name="connsiteY0" fmla="*/ 0 h 226794"/>
                <a:gd name="connsiteX1" fmla="*/ 228268 w 228267"/>
                <a:gd name="connsiteY1" fmla="*/ 0 h 226794"/>
                <a:gd name="connsiteX2" fmla="*/ 228268 w 228267"/>
                <a:gd name="connsiteY2" fmla="*/ 226795 h 226794"/>
                <a:gd name="connsiteX3" fmla="*/ 0 w 228267"/>
                <a:gd name="connsiteY3" fmla="*/ 226795 h 226794"/>
                <a:gd name="connsiteX4" fmla="*/ 0 w 228267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67" h="226794" fill="norm" stroke="1" extrusionOk="0">
                  <a:moveTo>
                    <a:pt x="0" y="0"/>
                  </a:moveTo>
                  <a:lnTo>
                    <a:pt x="228268" y="0"/>
                  </a:lnTo>
                  <a:lnTo>
                    <a:pt x="228268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2" name="Полилиния: фигура 1768"/>
            <p:cNvSpPr/>
            <p:nvPr/>
          </p:nvSpPr>
          <p:spPr bwMode="auto">
            <a:xfrm>
              <a:off x="6597585" y="2511868"/>
              <a:ext cx="232458" cy="229626"/>
            </a:xfrm>
            <a:custGeom>
              <a:avLst/>
              <a:gdLst>
                <a:gd name="connsiteX0" fmla="*/ 0 w 232458"/>
                <a:gd name="connsiteY0" fmla="*/ 0 h 229626"/>
                <a:gd name="connsiteX1" fmla="*/ 232458 w 232458"/>
                <a:gd name="connsiteY1" fmla="*/ 0 h 229626"/>
                <a:gd name="connsiteX2" fmla="*/ 232458 w 232458"/>
                <a:gd name="connsiteY2" fmla="*/ 229626 h 229626"/>
                <a:gd name="connsiteX3" fmla="*/ 0 w 232458"/>
                <a:gd name="connsiteY3" fmla="*/ 229626 h 229626"/>
                <a:gd name="connsiteX4" fmla="*/ 0 w 232458"/>
                <a:gd name="connsiteY4" fmla="*/ 0 h 22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2458" h="229626" fill="norm" stroke="1" extrusionOk="0">
                  <a:moveTo>
                    <a:pt x="0" y="0"/>
                  </a:moveTo>
                  <a:lnTo>
                    <a:pt x="232458" y="0"/>
                  </a:lnTo>
                  <a:lnTo>
                    <a:pt x="232458" y="229626"/>
                  </a:lnTo>
                  <a:lnTo>
                    <a:pt x="0" y="2296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4" name="Полилиния: фигура 1769"/>
            <p:cNvSpPr/>
            <p:nvPr/>
          </p:nvSpPr>
          <p:spPr bwMode="auto">
            <a:xfrm>
              <a:off x="6286188" y="7175239"/>
              <a:ext cx="231042" cy="226794"/>
            </a:xfrm>
            <a:custGeom>
              <a:avLst/>
              <a:gdLst>
                <a:gd name="connsiteX0" fmla="*/ 0 w 231042"/>
                <a:gd name="connsiteY0" fmla="*/ 0 h 226794"/>
                <a:gd name="connsiteX1" fmla="*/ 231042 w 231042"/>
                <a:gd name="connsiteY1" fmla="*/ 0 h 226794"/>
                <a:gd name="connsiteX2" fmla="*/ 231042 w 231042"/>
                <a:gd name="connsiteY2" fmla="*/ 226795 h 226794"/>
                <a:gd name="connsiteX3" fmla="*/ 0 w 231042"/>
                <a:gd name="connsiteY3" fmla="*/ 226795 h 226794"/>
                <a:gd name="connsiteX4" fmla="*/ 0 w 231042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2" h="226794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5" name="Полилиния: фигура 1770"/>
            <p:cNvSpPr/>
            <p:nvPr/>
          </p:nvSpPr>
          <p:spPr bwMode="auto">
            <a:xfrm>
              <a:off x="6597585" y="7175239"/>
              <a:ext cx="229626" cy="226794"/>
            </a:xfrm>
            <a:custGeom>
              <a:avLst/>
              <a:gdLst>
                <a:gd name="connsiteX0" fmla="*/ 0 w 229626"/>
                <a:gd name="connsiteY0" fmla="*/ 0 h 226794"/>
                <a:gd name="connsiteX1" fmla="*/ 229627 w 229626"/>
                <a:gd name="connsiteY1" fmla="*/ 0 h 226794"/>
                <a:gd name="connsiteX2" fmla="*/ 229627 w 229626"/>
                <a:gd name="connsiteY2" fmla="*/ 226795 h 226794"/>
                <a:gd name="connsiteX3" fmla="*/ 0 w 229626"/>
                <a:gd name="connsiteY3" fmla="*/ 226795 h 226794"/>
                <a:gd name="connsiteX4" fmla="*/ 0 w 229626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6794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6" name="Полилиния: фигура 1771"/>
            <p:cNvSpPr/>
            <p:nvPr/>
          </p:nvSpPr>
          <p:spPr bwMode="auto">
            <a:xfrm>
              <a:off x="6907510" y="7175239"/>
              <a:ext cx="231042" cy="226794"/>
            </a:xfrm>
            <a:custGeom>
              <a:avLst/>
              <a:gdLst>
                <a:gd name="connsiteX0" fmla="*/ 0 w 231042"/>
                <a:gd name="connsiteY0" fmla="*/ 0 h 226794"/>
                <a:gd name="connsiteX1" fmla="*/ 231042 w 231042"/>
                <a:gd name="connsiteY1" fmla="*/ 0 h 226794"/>
                <a:gd name="connsiteX2" fmla="*/ 231042 w 231042"/>
                <a:gd name="connsiteY2" fmla="*/ 226795 h 226794"/>
                <a:gd name="connsiteX3" fmla="*/ 0 w 231042"/>
                <a:gd name="connsiteY3" fmla="*/ 226795 h 226794"/>
                <a:gd name="connsiteX4" fmla="*/ 0 w 231042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2" h="226794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" name="Полилиния: фигура 1772"/>
            <p:cNvSpPr/>
            <p:nvPr/>
          </p:nvSpPr>
          <p:spPr bwMode="auto">
            <a:xfrm>
              <a:off x="7530248" y="7176654"/>
              <a:ext cx="231041" cy="225435"/>
            </a:xfrm>
            <a:custGeom>
              <a:avLst/>
              <a:gdLst>
                <a:gd name="connsiteX0" fmla="*/ 0 w 231041"/>
                <a:gd name="connsiteY0" fmla="*/ 0 h 225435"/>
                <a:gd name="connsiteX1" fmla="*/ 231042 w 231041"/>
                <a:gd name="connsiteY1" fmla="*/ 0 h 225435"/>
                <a:gd name="connsiteX2" fmla="*/ 231042 w 231041"/>
                <a:gd name="connsiteY2" fmla="*/ 225436 h 225435"/>
                <a:gd name="connsiteX3" fmla="*/ 0 w 231041"/>
                <a:gd name="connsiteY3" fmla="*/ 225436 h 225435"/>
                <a:gd name="connsiteX4" fmla="*/ 0 w 231041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1" h="225435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" name="Полилиния: фигура 1773"/>
            <p:cNvSpPr/>
            <p:nvPr/>
          </p:nvSpPr>
          <p:spPr bwMode="auto">
            <a:xfrm>
              <a:off x="384420" y="3753097"/>
              <a:ext cx="226851" cy="232457"/>
            </a:xfrm>
            <a:custGeom>
              <a:avLst/>
              <a:gdLst>
                <a:gd name="connsiteX0" fmla="*/ 0 w 226851"/>
                <a:gd name="connsiteY0" fmla="*/ 0 h 232457"/>
                <a:gd name="connsiteX1" fmla="*/ 226852 w 226851"/>
                <a:gd name="connsiteY1" fmla="*/ 0 h 232457"/>
                <a:gd name="connsiteX2" fmla="*/ 226852 w 226851"/>
                <a:gd name="connsiteY2" fmla="*/ 232458 h 232457"/>
                <a:gd name="connsiteX3" fmla="*/ 0 w 226851"/>
                <a:gd name="connsiteY3" fmla="*/ 232458 h 232457"/>
                <a:gd name="connsiteX4" fmla="*/ 0 w 226851"/>
                <a:gd name="connsiteY4" fmla="*/ 0 h 232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32457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32458"/>
                  </a:lnTo>
                  <a:lnTo>
                    <a:pt x="0" y="2324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" name="Полилиния: фигура 1774"/>
            <p:cNvSpPr/>
            <p:nvPr/>
          </p:nvSpPr>
          <p:spPr bwMode="auto">
            <a:xfrm>
              <a:off x="7213245" y="1580621"/>
              <a:ext cx="233873" cy="226794"/>
            </a:xfrm>
            <a:custGeom>
              <a:avLst/>
              <a:gdLst>
                <a:gd name="connsiteX0" fmla="*/ 0 w 233873"/>
                <a:gd name="connsiteY0" fmla="*/ 0 h 226794"/>
                <a:gd name="connsiteX1" fmla="*/ 233873 w 233873"/>
                <a:gd name="connsiteY1" fmla="*/ 0 h 226794"/>
                <a:gd name="connsiteX2" fmla="*/ 233873 w 233873"/>
                <a:gd name="connsiteY2" fmla="*/ 226795 h 226794"/>
                <a:gd name="connsiteX3" fmla="*/ 0 w 233873"/>
                <a:gd name="connsiteY3" fmla="*/ 226795 h 226794"/>
                <a:gd name="connsiteX4" fmla="*/ 0 w 233873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3873" h="226794" fill="norm" stroke="1" extrusionOk="0">
                  <a:moveTo>
                    <a:pt x="0" y="0"/>
                  </a:moveTo>
                  <a:lnTo>
                    <a:pt x="233873" y="0"/>
                  </a:lnTo>
                  <a:lnTo>
                    <a:pt x="233873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" name="Полилиния: фигура 1775"/>
            <p:cNvSpPr/>
            <p:nvPr/>
          </p:nvSpPr>
          <p:spPr bwMode="auto">
            <a:xfrm>
              <a:off x="5977679" y="7486579"/>
              <a:ext cx="229626" cy="226851"/>
            </a:xfrm>
            <a:custGeom>
              <a:avLst/>
              <a:gdLst>
                <a:gd name="connsiteX0" fmla="*/ 0 w 229626"/>
                <a:gd name="connsiteY0" fmla="*/ 0 h 226851"/>
                <a:gd name="connsiteX1" fmla="*/ 229627 w 229626"/>
                <a:gd name="connsiteY1" fmla="*/ 0 h 226851"/>
                <a:gd name="connsiteX2" fmla="*/ 229627 w 229626"/>
                <a:gd name="connsiteY2" fmla="*/ 226851 h 226851"/>
                <a:gd name="connsiteX3" fmla="*/ 0 w 229626"/>
                <a:gd name="connsiteY3" fmla="*/ 226851 h 226851"/>
                <a:gd name="connsiteX4" fmla="*/ 0 w 229626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6851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6851"/>
                  </a:lnTo>
                  <a:lnTo>
                    <a:pt x="0" y="2268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1" name="Полилиния: фигура 1776"/>
            <p:cNvSpPr/>
            <p:nvPr/>
          </p:nvSpPr>
          <p:spPr bwMode="auto">
            <a:xfrm>
              <a:off x="6597585" y="7486579"/>
              <a:ext cx="229626" cy="225435"/>
            </a:xfrm>
            <a:custGeom>
              <a:avLst/>
              <a:gdLst>
                <a:gd name="connsiteX0" fmla="*/ 0 w 229626"/>
                <a:gd name="connsiteY0" fmla="*/ 0 h 225435"/>
                <a:gd name="connsiteX1" fmla="*/ 229627 w 229626"/>
                <a:gd name="connsiteY1" fmla="*/ 0 h 225435"/>
                <a:gd name="connsiteX2" fmla="*/ 229627 w 229626"/>
                <a:gd name="connsiteY2" fmla="*/ 225436 h 225435"/>
                <a:gd name="connsiteX3" fmla="*/ 0 w 229626"/>
                <a:gd name="connsiteY3" fmla="*/ 225436 h 225435"/>
                <a:gd name="connsiteX4" fmla="*/ 0 w 229626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5435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2" name="Полилиния: фигура 1777"/>
            <p:cNvSpPr/>
            <p:nvPr/>
          </p:nvSpPr>
          <p:spPr bwMode="auto">
            <a:xfrm>
              <a:off x="4113712" y="3133190"/>
              <a:ext cx="229626" cy="226794"/>
            </a:xfrm>
            <a:custGeom>
              <a:avLst/>
              <a:gdLst>
                <a:gd name="connsiteX0" fmla="*/ 0 w 229626"/>
                <a:gd name="connsiteY0" fmla="*/ 0 h 226794"/>
                <a:gd name="connsiteX1" fmla="*/ 229626 w 229626"/>
                <a:gd name="connsiteY1" fmla="*/ 0 h 226794"/>
                <a:gd name="connsiteX2" fmla="*/ 229626 w 229626"/>
                <a:gd name="connsiteY2" fmla="*/ 226795 h 226794"/>
                <a:gd name="connsiteX3" fmla="*/ 0 w 229626"/>
                <a:gd name="connsiteY3" fmla="*/ 226795 h 226794"/>
                <a:gd name="connsiteX4" fmla="*/ 0 w 229626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6794" fill="norm" stroke="1" extrusionOk="0">
                  <a:moveTo>
                    <a:pt x="0" y="0"/>
                  </a:moveTo>
                  <a:lnTo>
                    <a:pt x="229626" y="0"/>
                  </a:lnTo>
                  <a:lnTo>
                    <a:pt x="229626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3" name="Полилиния: фигура 1778"/>
            <p:cNvSpPr/>
            <p:nvPr/>
          </p:nvSpPr>
          <p:spPr bwMode="auto">
            <a:xfrm>
              <a:off x="4422278" y="3134606"/>
              <a:ext cx="231042" cy="226794"/>
            </a:xfrm>
            <a:custGeom>
              <a:avLst/>
              <a:gdLst>
                <a:gd name="connsiteX0" fmla="*/ 0 w 231042"/>
                <a:gd name="connsiteY0" fmla="*/ 0 h 226794"/>
                <a:gd name="connsiteX1" fmla="*/ 231042 w 231042"/>
                <a:gd name="connsiteY1" fmla="*/ 0 h 226794"/>
                <a:gd name="connsiteX2" fmla="*/ 231042 w 231042"/>
                <a:gd name="connsiteY2" fmla="*/ 226795 h 226794"/>
                <a:gd name="connsiteX3" fmla="*/ 0 w 231042"/>
                <a:gd name="connsiteY3" fmla="*/ 226795 h 226794"/>
                <a:gd name="connsiteX4" fmla="*/ 0 w 231042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2" h="226794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4" name="Полилиния: фигура 1779"/>
            <p:cNvSpPr/>
            <p:nvPr/>
          </p:nvSpPr>
          <p:spPr bwMode="auto">
            <a:xfrm>
              <a:off x="6908925" y="7486579"/>
              <a:ext cx="229626" cy="226851"/>
            </a:xfrm>
            <a:custGeom>
              <a:avLst/>
              <a:gdLst>
                <a:gd name="connsiteX0" fmla="*/ 0 w 229626"/>
                <a:gd name="connsiteY0" fmla="*/ 0 h 226851"/>
                <a:gd name="connsiteX1" fmla="*/ 229627 w 229626"/>
                <a:gd name="connsiteY1" fmla="*/ 0 h 226851"/>
                <a:gd name="connsiteX2" fmla="*/ 229627 w 229626"/>
                <a:gd name="connsiteY2" fmla="*/ 226851 h 226851"/>
                <a:gd name="connsiteX3" fmla="*/ 0 w 229626"/>
                <a:gd name="connsiteY3" fmla="*/ 226851 h 226851"/>
                <a:gd name="connsiteX4" fmla="*/ 0 w 229626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6851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6851"/>
                  </a:lnTo>
                  <a:lnTo>
                    <a:pt x="0" y="2268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8" name="Полилиния: фигура 1780"/>
            <p:cNvSpPr/>
            <p:nvPr/>
          </p:nvSpPr>
          <p:spPr bwMode="auto">
            <a:xfrm>
              <a:off x="7531664" y="1887714"/>
              <a:ext cx="229626" cy="231098"/>
            </a:xfrm>
            <a:custGeom>
              <a:avLst/>
              <a:gdLst>
                <a:gd name="connsiteX0" fmla="*/ 0 w 229626"/>
                <a:gd name="connsiteY0" fmla="*/ 0 h 231098"/>
                <a:gd name="connsiteX1" fmla="*/ 229626 w 229626"/>
                <a:gd name="connsiteY1" fmla="*/ 0 h 231098"/>
                <a:gd name="connsiteX2" fmla="*/ 229626 w 229626"/>
                <a:gd name="connsiteY2" fmla="*/ 231099 h 231098"/>
                <a:gd name="connsiteX3" fmla="*/ 0 w 229626"/>
                <a:gd name="connsiteY3" fmla="*/ 231099 h 231098"/>
                <a:gd name="connsiteX4" fmla="*/ 0 w 229626"/>
                <a:gd name="connsiteY4" fmla="*/ 0 h 2310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31098" fill="norm" stroke="1" extrusionOk="0">
                  <a:moveTo>
                    <a:pt x="0" y="0"/>
                  </a:moveTo>
                  <a:lnTo>
                    <a:pt x="229626" y="0"/>
                  </a:lnTo>
                  <a:lnTo>
                    <a:pt x="229626" y="231099"/>
                  </a:lnTo>
                  <a:lnTo>
                    <a:pt x="0" y="2310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" name="Полилиния: фигура 1781"/>
            <p:cNvSpPr/>
            <p:nvPr/>
          </p:nvSpPr>
          <p:spPr bwMode="auto">
            <a:xfrm>
              <a:off x="8151570" y="7483748"/>
              <a:ext cx="226795" cy="229682"/>
            </a:xfrm>
            <a:custGeom>
              <a:avLst/>
              <a:gdLst>
                <a:gd name="connsiteX0" fmla="*/ 0 w 226795"/>
                <a:gd name="connsiteY0" fmla="*/ 0 h 229682"/>
                <a:gd name="connsiteX1" fmla="*/ 226795 w 226795"/>
                <a:gd name="connsiteY1" fmla="*/ 0 h 229682"/>
                <a:gd name="connsiteX2" fmla="*/ 226795 w 226795"/>
                <a:gd name="connsiteY2" fmla="*/ 229683 h 229682"/>
                <a:gd name="connsiteX3" fmla="*/ 0 w 226795"/>
                <a:gd name="connsiteY3" fmla="*/ 229683 h 229682"/>
                <a:gd name="connsiteX4" fmla="*/ 0 w 226795"/>
                <a:gd name="connsiteY4" fmla="*/ 0 h 2296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9682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9683"/>
                  </a:lnTo>
                  <a:lnTo>
                    <a:pt x="0" y="2296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9" name="Полилиния: фигура 1782"/>
            <p:cNvSpPr/>
            <p:nvPr/>
          </p:nvSpPr>
          <p:spPr bwMode="auto">
            <a:xfrm>
              <a:off x="7216076" y="3755928"/>
              <a:ext cx="232457" cy="228210"/>
            </a:xfrm>
            <a:custGeom>
              <a:avLst/>
              <a:gdLst>
                <a:gd name="connsiteX0" fmla="*/ 0 w 232457"/>
                <a:gd name="connsiteY0" fmla="*/ 0 h 228210"/>
                <a:gd name="connsiteX1" fmla="*/ 232457 w 232457"/>
                <a:gd name="connsiteY1" fmla="*/ 0 h 228210"/>
                <a:gd name="connsiteX2" fmla="*/ 232457 w 232457"/>
                <a:gd name="connsiteY2" fmla="*/ 228211 h 228210"/>
                <a:gd name="connsiteX3" fmla="*/ 0 w 232457"/>
                <a:gd name="connsiteY3" fmla="*/ 228211 h 228210"/>
                <a:gd name="connsiteX4" fmla="*/ 0 w 232457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2457" h="228210" fill="norm" stroke="1" extrusionOk="0">
                  <a:moveTo>
                    <a:pt x="0" y="0"/>
                  </a:moveTo>
                  <a:lnTo>
                    <a:pt x="232457" y="0"/>
                  </a:lnTo>
                  <a:lnTo>
                    <a:pt x="232457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0" name="Полилиния: фигура 1783"/>
            <p:cNvSpPr/>
            <p:nvPr/>
          </p:nvSpPr>
          <p:spPr bwMode="auto">
            <a:xfrm>
              <a:off x="11883638" y="7485164"/>
              <a:ext cx="225436" cy="228267"/>
            </a:xfrm>
            <a:custGeom>
              <a:avLst/>
              <a:gdLst>
                <a:gd name="connsiteX0" fmla="*/ 0 w 225436"/>
                <a:gd name="connsiteY0" fmla="*/ 0 h 228267"/>
                <a:gd name="connsiteX1" fmla="*/ 225436 w 225436"/>
                <a:gd name="connsiteY1" fmla="*/ 0 h 228267"/>
                <a:gd name="connsiteX2" fmla="*/ 225436 w 225436"/>
                <a:gd name="connsiteY2" fmla="*/ 228267 h 228267"/>
                <a:gd name="connsiteX3" fmla="*/ 0 w 225436"/>
                <a:gd name="connsiteY3" fmla="*/ 228267 h 228267"/>
                <a:gd name="connsiteX4" fmla="*/ 0 w 225436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6" h="228267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1" name="Полилиния: фигура 1784"/>
            <p:cNvSpPr/>
            <p:nvPr/>
          </p:nvSpPr>
          <p:spPr bwMode="auto">
            <a:xfrm>
              <a:off x="6908925" y="3134606"/>
              <a:ext cx="231042" cy="229626"/>
            </a:xfrm>
            <a:custGeom>
              <a:avLst/>
              <a:gdLst>
                <a:gd name="connsiteX0" fmla="*/ 0 w 231042"/>
                <a:gd name="connsiteY0" fmla="*/ 0 h 229626"/>
                <a:gd name="connsiteX1" fmla="*/ 231042 w 231042"/>
                <a:gd name="connsiteY1" fmla="*/ 0 h 229626"/>
                <a:gd name="connsiteX2" fmla="*/ 231042 w 231042"/>
                <a:gd name="connsiteY2" fmla="*/ 229626 h 229626"/>
                <a:gd name="connsiteX3" fmla="*/ 0 w 231042"/>
                <a:gd name="connsiteY3" fmla="*/ 229626 h 229626"/>
                <a:gd name="connsiteX4" fmla="*/ 0 w 231042"/>
                <a:gd name="connsiteY4" fmla="*/ 0 h 22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2" h="229626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9626"/>
                  </a:lnTo>
                  <a:lnTo>
                    <a:pt x="0" y="2296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2" name="Полилиния: фигура 1785"/>
            <p:cNvSpPr/>
            <p:nvPr/>
          </p:nvSpPr>
          <p:spPr bwMode="auto">
            <a:xfrm>
              <a:off x="6598944" y="6865257"/>
              <a:ext cx="228267" cy="226851"/>
            </a:xfrm>
            <a:custGeom>
              <a:avLst/>
              <a:gdLst>
                <a:gd name="connsiteX0" fmla="*/ 0 w 228267"/>
                <a:gd name="connsiteY0" fmla="*/ 0 h 226851"/>
                <a:gd name="connsiteX1" fmla="*/ 228268 w 228267"/>
                <a:gd name="connsiteY1" fmla="*/ 0 h 226851"/>
                <a:gd name="connsiteX2" fmla="*/ 228268 w 228267"/>
                <a:gd name="connsiteY2" fmla="*/ 226851 h 226851"/>
                <a:gd name="connsiteX3" fmla="*/ 0 w 228267"/>
                <a:gd name="connsiteY3" fmla="*/ 226851 h 226851"/>
                <a:gd name="connsiteX4" fmla="*/ 0 w 228267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67" h="226851" fill="norm" stroke="1" extrusionOk="0">
                  <a:moveTo>
                    <a:pt x="0" y="0"/>
                  </a:moveTo>
                  <a:lnTo>
                    <a:pt x="228268" y="0"/>
                  </a:lnTo>
                  <a:lnTo>
                    <a:pt x="228268" y="226851"/>
                  </a:lnTo>
                  <a:lnTo>
                    <a:pt x="0" y="2268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3" name="Полилиния: фигура 1786"/>
            <p:cNvSpPr/>
            <p:nvPr/>
          </p:nvSpPr>
          <p:spPr bwMode="auto">
            <a:xfrm>
              <a:off x="4732203" y="1890546"/>
              <a:ext cx="232457" cy="226851"/>
            </a:xfrm>
            <a:custGeom>
              <a:avLst/>
              <a:gdLst>
                <a:gd name="connsiteX0" fmla="*/ 0 w 232457"/>
                <a:gd name="connsiteY0" fmla="*/ 0 h 226851"/>
                <a:gd name="connsiteX1" fmla="*/ 232457 w 232457"/>
                <a:gd name="connsiteY1" fmla="*/ 0 h 226851"/>
                <a:gd name="connsiteX2" fmla="*/ 232457 w 232457"/>
                <a:gd name="connsiteY2" fmla="*/ 226852 h 226851"/>
                <a:gd name="connsiteX3" fmla="*/ 0 w 232457"/>
                <a:gd name="connsiteY3" fmla="*/ 226852 h 226851"/>
                <a:gd name="connsiteX4" fmla="*/ 0 w 232457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2457" h="226851" fill="norm" stroke="1" extrusionOk="0">
                  <a:moveTo>
                    <a:pt x="0" y="0"/>
                  </a:moveTo>
                  <a:lnTo>
                    <a:pt x="232457" y="0"/>
                  </a:lnTo>
                  <a:lnTo>
                    <a:pt x="232457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4" name="Полилиния: фигура 1787"/>
            <p:cNvSpPr/>
            <p:nvPr/>
          </p:nvSpPr>
          <p:spPr bwMode="auto">
            <a:xfrm>
              <a:off x="8151570" y="3755928"/>
              <a:ext cx="229626" cy="228210"/>
            </a:xfrm>
            <a:custGeom>
              <a:avLst/>
              <a:gdLst>
                <a:gd name="connsiteX0" fmla="*/ 0 w 229626"/>
                <a:gd name="connsiteY0" fmla="*/ 0 h 228210"/>
                <a:gd name="connsiteX1" fmla="*/ 229627 w 229626"/>
                <a:gd name="connsiteY1" fmla="*/ 0 h 228210"/>
                <a:gd name="connsiteX2" fmla="*/ 229627 w 229626"/>
                <a:gd name="connsiteY2" fmla="*/ 228211 h 228210"/>
                <a:gd name="connsiteX3" fmla="*/ 0 w 229626"/>
                <a:gd name="connsiteY3" fmla="*/ 228211 h 228210"/>
                <a:gd name="connsiteX4" fmla="*/ 0 w 229626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8210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5" name="Полилиния: фигура 1788"/>
            <p:cNvSpPr/>
            <p:nvPr/>
          </p:nvSpPr>
          <p:spPr bwMode="auto">
            <a:xfrm>
              <a:off x="13120676" y="4067267"/>
              <a:ext cx="231042" cy="226794"/>
            </a:xfrm>
            <a:custGeom>
              <a:avLst/>
              <a:gdLst>
                <a:gd name="connsiteX0" fmla="*/ 0 w 231042"/>
                <a:gd name="connsiteY0" fmla="*/ 0 h 226794"/>
                <a:gd name="connsiteX1" fmla="*/ 231042 w 231042"/>
                <a:gd name="connsiteY1" fmla="*/ 0 h 226794"/>
                <a:gd name="connsiteX2" fmla="*/ 231042 w 231042"/>
                <a:gd name="connsiteY2" fmla="*/ 226795 h 226794"/>
                <a:gd name="connsiteX3" fmla="*/ 0 w 231042"/>
                <a:gd name="connsiteY3" fmla="*/ 226795 h 226794"/>
                <a:gd name="connsiteX4" fmla="*/ 0 w 231042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2" h="226794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6" name="Полилиния: фигура 1789"/>
            <p:cNvSpPr/>
            <p:nvPr/>
          </p:nvSpPr>
          <p:spPr bwMode="auto">
            <a:xfrm>
              <a:off x="-238317" y="4378609"/>
              <a:ext cx="228267" cy="228267"/>
            </a:xfrm>
            <a:custGeom>
              <a:avLst/>
              <a:gdLst>
                <a:gd name="connsiteX0" fmla="*/ 0 w 228267"/>
                <a:gd name="connsiteY0" fmla="*/ 0 h 228267"/>
                <a:gd name="connsiteX1" fmla="*/ 228267 w 228267"/>
                <a:gd name="connsiteY1" fmla="*/ 0 h 228267"/>
                <a:gd name="connsiteX2" fmla="*/ 228267 w 228267"/>
                <a:gd name="connsiteY2" fmla="*/ 228267 h 228267"/>
                <a:gd name="connsiteX3" fmla="*/ 0 w 228267"/>
                <a:gd name="connsiteY3" fmla="*/ 228267 h 228267"/>
                <a:gd name="connsiteX4" fmla="*/ 0 w 228267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67" h="228267" fill="norm" stroke="1" extrusionOk="0">
                  <a:moveTo>
                    <a:pt x="0" y="0"/>
                  </a:moveTo>
                  <a:lnTo>
                    <a:pt x="228267" y="0"/>
                  </a:lnTo>
                  <a:lnTo>
                    <a:pt x="228267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7" name="Полилиния: фигура 1790"/>
            <p:cNvSpPr/>
            <p:nvPr/>
          </p:nvSpPr>
          <p:spPr bwMode="auto">
            <a:xfrm>
              <a:off x="7528832" y="4378609"/>
              <a:ext cx="231041" cy="226851"/>
            </a:xfrm>
            <a:custGeom>
              <a:avLst/>
              <a:gdLst>
                <a:gd name="connsiteX0" fmla="*/ 0 w 231041"/>
                <a:gd name="connsiteY0" fmla="*/ 0 h 226851"/>
                <a:gd name="connsiteX1" fmla="*/ 231042 w 231041"/>
                <a:gd name="connsiteY1" fmla="*/ 0 h 226851"/>
                <a:gd name="connsiteX2" fmla="*/ 231042 w 231041"/>
                <a:gd name="connsiteY2" fmla="*/ 226852 h 226851"/>
                <a:gd name="connsiteX3" fmla="*/ 0 w 231041"/>
                <a:gd name="connsiteY3" fmla="*/ 226852 h 226851"/>
                <a:gd name="connsiteX4" fmla="*/ 0 w 231041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1" h="226851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" name="Полилиния: фигура 1791"/>
            <p:cNvSpPr/>
            <p:nvPr/>
          </p:nvSpPr>
          <p:spPr bwMode="auto">
            <a:xfrm>
              <a:off x="6597585" y="3134606"/>
              <a:ext cx="231042" cy="226794"/>
            </a:xfrm>
            <a:custGeom>
              <a:avLst/>
              <a:gdLst>
                <a:gd name="connsiteX0" fmla="*/ 0 w 231042"/>
                <a:gd name="connsiteY0" fmla="*/ 0 h 226794"/>
                <a:gd name="connsiteX1" fmla="*/ 231042 w 231042"/>
                <a:gd name="connsiteY1" fmla="*/ 0 h 226794"/>
                <a:gd name="connsiteX2" fmla="*/ 231042 w 231042"/>
                <a:gd name="connsiteY2" fmla="*/ 226795 h 226794"/>
                <a:gd name="connsiteX3" fmla="*/ 0 w 231042"/>
                <a:gd name="connsiteY3" fmla="*/ 226795 h 226794"/>
                <a:gd name="connsiteX4" fmla="*/ 0 w 231042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2" h="226794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9" name="Полилиния: фигура 1792"/>
            <p:cNvSpPr/>
            <p:nvPr/>
          </p:nvSpPr>
          <p:spPr bwMode="auto">
            <a:xfrm>
              <a:off x="-548242" y="4687175"/>
              <a:ext cx="226851" cy="231042"/>
            </a:xfrm>
            <a:custGeom>
              <a:avLst/>
              <a:gdLst>
                <a:gd name="connsiteX0" fmla="*/ 0 w 226851"/>
                <a:gd name="connsiteY0" fmla="*/ 0 h 231042"/>
                <a:gd name="connsiteX1" fmla="*/ 226852 w 226851"/>
                <a:gd name="connsiteY1" fmla="*/ 0 h 231042"/>
                <a:gd name="connsiteX2" fmla="*/ 226852 w 226851"/>
                <a:gd name="connsiteY2" fmla="*/ 231042 h 231042"/>
                <a:gd name="connsiteX3" fmla="*/ 0 w 226851"/>
                <a:gd name="connsiteY3" fmla="*/ 231042 h 231042"/>
                <a:gd name="connsiteX4" fmla="*/ 0 w 226851"/>
                <a:gd name="connsiteY4" fmla="*/ 0 h 231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31042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31042"/>
                  </a:lnTo>
                  <a:lnTo>
                    <a:pt x="0" y="2310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0" name="Полилиния: фигура 1793"/>
            <p:cNvSpPr/>
            <p:nvPr/>
          </p:nvSpPr>
          <p:spPr bwMode="auto">
            <a:xfrm>
              <a:off x="7218851" y="4688591"/>
              <a:ext cx="231098" cy="226794"/>
            </a:xfrm>
            <a:custGeom>
              <a:avLst/>
              <a:gdLst>
                <a:gd name="connsiteX0" fmla="*/ 0 w 231098"/>
                <a:gd name="connsiteY0" fmla="*/ 0 h 226794"/>
                <a:gd name="connsiteX1" fmla="*/ 231098 w 231098"/>
                <a:gd name="connsiteY1" fmla="*/ 0 h 226794"/>
                <a:gd name="connsiteX2" fmla="*/ 231098 w 231098"/>
                <a:gd name="connsiteY2" fmla="*/ 226795 h 226794"/>
                <a:gd name="connsiteX3" fmla="*/ 0 w 231098"/>
                <a:gd name="connsiteY3" fmla="*/ 226795 h 226794"/>
                <a:gd name="connsiteX4" fmla="*/ 0 w 231098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98" h="226794" fill="norm" stroke="1" extrusionOk="0">
                  <a:moveTo>
                    <a:pt x="0" y="0"/>
                  </a:moveTo>
                  <a:lnTo>
                    <a:pt x="231098" y="0"/>
                  </a:lnTo>
                  <a:lnTo>
                    <a:pt x="231098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1" name="Полилиния: фигура 1794"/>
            <p:cNvSpPr/>
            <p:nvPr/>
          </p:nvSpPr>
          <p:spPr bwMode="auto">
            <a:xfrm>
              <a:off x="5043600" y="3444531"/>
              <a:ext cx="231041" cy="228267"/>
            </a:xfrm>
            <a:custGeom>
              <a:avLst/>
              <a:gdLst>
                <a:gd name="connsiteX0" fmla="*/ 0 w 231041"/>
                <a:gd name="connsiteY0" fmla="*/ 0 h 228267"/>
                <a:gd name="connsiteX1" fmla="*/ 231042 w 231041"/>
                <a:gd name="connsiteY1" fmla="*/ 0 h 228267"/>
                <a:gd name="connsiteX2" fmla="*/ 231042 w 231041"/>
                <a:gd name="connsiteY2" fmla="*/ 228267 h 228267"/>
                <a:gd name="connsiteX3" fmla="*/ 0 w 231041"/>
                <a:gd name="connsiteY3" fmla="*/ 228267 h 228267"/>
                <a:gd name="connsiteX4" fmla="*/ 0 w 231041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1" h="228267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2" name="Полилиния: фигура 1795"/>
            <p:cNvSpPr/>
            <p:nvPr/>
          </p:nvSpPr>
          <p:spPr bwMode="auto">
            <a:xfrm>
              <a:off x="6597585" y="3444531"/>
              <a:ext cx="229626" cy="228267"/>
            </a:xfrm>
            <a:custGeom>
              <a:avLst/>
              <a:gdLst>
                <a:gd name="connsiteX0" fmla="*/ 0 w 229626"/>
                <a:gd name="connsiteY0" fmla="*/ 0 h 228267"/>
                <a:gd name="connsiteX1" fmla="*/ 229627 w 229626"/>
                <a:gd name="connsiteY1" fmla="*/ 0 h 228267"/>
                <a:gd name="connsiteX2" fmla="*/ 229627 w 229626"/>
                <a:gd name="connsiteY2" fmla="*/ 228267 h 228267"/>
                <a:gd name="connsiteX3" fmla="*/ 0 w 229626"/>
                <a:gd name="connsiteY3" fmla="*/ 228267 h 228267"/>
                <a:gd name="connsiteX4" fmla="*/ 0 w 229626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8267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3" name="Полилиния: фигура 1796"/>
            <p:cNvSpPr/>
            <p:nvPr/>
          </p:nvSpPr>
          <p:spPr bwMode="auto">
            <a:xfrm>
              <a:off x="6908925" y="3444531"/>
              <a:ext cx="229626" cy="228267"/>
            </a:xfrm>
            <a:custGeom>
              <a:avLst/>
              <a:gdLst>
                <a:gd name="connsiteX0" fmla="*/ 0 w 229626"/>
                <a:gd name="connsiteY0" fmla="*/ 0 h 228267"/>
                <a:gd name="connsiteX1" fmla="*/ 229627 w 229626"/>
                <a:gd name="connsiteY1" fmla="*/ 0 h 228267"/>
                <a:gd name="connsiteX2" fmla="*/ 229627 w 229626"/>
                <a:gd name="connsiteY2" fmla="*/ 228267 h 228267"/>
                <a:gd name="connsiteX3" fmla="*/ 0 w 229626"/>
                <a:gd name="connsiteY3" fmla="*/ 228267 h 228267"/>
                <a:gd name="connsiteX4" fmla="*/ 0 w 229626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8267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4" name="Полилиния: фигура 1797"/>
            <p:cNvSpPr/>
            <p:nvPr/>
          </p:nvSpPr>
          <p:spPr bwMode="auto">
            <a:xfrm>
              <a:off x="7528832" y="3443115"/>
              <a:ext cx="231041" cy="228267"/>
            </a:xfrm>
            <a:custGeom>
              <a:avLst/>
              <a:gdLst>
                <a:gd name="connsiteX0" fmla="*/ 0 w 231041"/>
                <a:gd name="connsiteY0" fmla="*/ 0 h 228267"/>
                <a:gd name="connsiteX1" fmla="*/ 231042 w 231041"/>
                <a:gd name="connsiteY1" fmla="*/ 0 h 228267"/>
                <a:gd name="connsiteX2" fmla="*/ 231042 w 231041"/>
                <a:gd name="connsiteY2" fmla="*/ 228267 h 228267"/>
                <a:gd name="connsiteX3" fmla="*/ 0 w 231041"/>
                <a:gd name="connsiteY3" fmla="*/ 228267 h 228267"/>
                <a:gd name="connsiteX4" fmla="*/ 0 w 231041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1" h="228267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5" name="Полилиния: фигура 1798"/>
            <p:cNvSpPr/>
            <p:nvPr/>
          </p:nvSpPr>
          <p:spPr bwMode="auto">
            <a:xfrm>
              <a:off x="5666281" y="4999931"/>
              <a:ext cx="231098" cy="225435"/>
            </a:xfrm>
            <a:custGeom>
              <a:avLst/>
              <a:gdLst>
                <a:gd name="connsiteX0" fmla="*/ 0 w 231098"/>
                <a:gd name="connsiteY0" fmla="*/ 0 h 225435"/>
                <a:gd name="connsiteX1" fmla="*/ 231098 w 231098"/>
                <a:gd name="connsiteY1" fmla="*/ 0 h 225435"/>
                <a:gd name="connsiteX2" fmla="*/ 231098 w 231098"/>
                <a:gd name="connsiteY2" fmla="*/ 225436 h 225435"/>
                <a:gd name="connsiteX3" fmla="*/ 0 w 231098"/>
                <a:gd name="connsiteY3" fmla="*/ 225436 h 225435"/>
                <a:gd name="connsiteX4" fmla="*/ 0 w 231098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98" h="225435" fill="norm" stroke="1" extrusionOk="0">
                  <a:moveTo>
                    <a:pt x="0" y="0"/>
                  </a:moveTo>
                  <a:lnTo>
                    <a:pt x="231098" y="0"/>
                  </a:lnTo>
                  <a:lnTo>
                    <a:pt x="231098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6" name="Полилиния: фигура 1799"/>
            <p:cNvSpPr/>
            <p:nvPr/>
          </p:nvSpPr>
          <p:spPr bwMode="auto">
            <a:xfrm>
              <a:off x="2562557" y="5309913"/>
              <a:ext cx="225435" cy="229626"/>
            </a:xfrm>
            <a:custGeom>
              <a:avLst/>
              <a:gdLst>
                <a:gd name="connsiteX0" fmla="*/ 0 w 225435"/>
                <a:gd name="connsiteY0" fmla="*/ 0 h 229626"/>
                <a:gd name="connsiteX1" fmla="*/ 225436 w 225435"/>
                <a:gd name="connsiteY1" fmla="*/ 0 h 229626"/>
                <a:gd name="connsiteX2" fmla="*/ 225436 w 225435"/>
                <a:gd name="connsiteY2" fmla="*/ 229626 h 229626"/>
                <a:gd name="connsiteX3" fmla="*/ 0 w 225435"/>
                <a:gd name="connsiteY3" fmla="*/ 229626 h 229626"/>
                <a:gd name="connsiteX4" fmla="*/ 0 w 225435"/>
                <a:gd name="connsiteY4" fmla="*/ 0 h 22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9626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9626"/>
                  </a:lnTo>
                  <a:lnTo>
                    <a:pt x="0" y="2296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7" name="Полилиния: фигура 1800"/>
            <p:cNvSpPr/>
            <p:nvPr/>
          </p:nvSpPr>
          <p:spPr bwMode="auto">
            <a:xfrm>
              <a:off x="1939820" y="5309913"/>
              <a:ext cx="228267" cy="229626"/>
            </a:xfrm>
            <a:custGeom>
              <a:avLst/>
              <a:gdLst>
                <a:gd name="connsiteX0" fmla="*/ 0 w 228267"/>
                <a:gd name="connsiteY0" fmla="*/ 0 h 229626"/>
                <a:gd name="connsiteX1" fmla="*/ 228267 w 228267"/>
                <a:gd name="connsiteY1" fmla="*/ 0 h 229626"/>
                <a:gd name="connsiteX2" fmla="*/ 228267 w 228267"/>
                <a:gd name="connsiteY2" fmla="*/ 229626 h 229626"/>
                <a:gd name="connsiteX3" fmla="*/ 0 w 228267"/>
                <a:gd name="connsiteY3" fmla="*/ 229626 h 229626"/>
                <a:gd name="connsiteX4" fmla="*/ 0 w 228267"/>
                <a:gd name="connsiteY4" fmla="*/ 0 h 22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67" h="229626" fill="norm" stroke="1" extrusionOk="0">
                  <a:moveTo>
                    <a:pt x="0" y="0"/>
                  </a:moveTo>
                  <a:lnTo>
                    <a:pt x="228267" y="0"/>
                  </a:lnTo>
                  <a:lnTo>
                    <a:pt x="228267" y="229626"/>
                  </a:lnTo>
                  <a:lnTo>
                    <a:pt x="0" y="2296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8" name="Полилиния: фигура 1801"/>
            <p:cNvSpPr/>
            <p:nvPr/>
          </p:nvSpPr>
          <p:spPr bwMode="auto">
            <a:xfrm>
              <a:off x="5666281" y="2821793"/>
              <a:ext cx="231098" cy="228267"/>
            </a:xfrm>
            <a:custGeom>
              <a:avLst/>
              <a:gdLst>
                <a:gd name="connsiteX0" fmla="*/ 0 w 231098"/>
                <a:gd name="connsiteY0" fmla="*/ 0 h 228267"/>
                <a:gd name="connsiteX1" fmla="*/ 231098 w 231098"/>
                <a:gd name="connsiteY1" fmla="*/ 0 h 228267"/>
                <a:gd name="connsiteX2" fmla="*/ 231098 w 231098"/>
                <a:gd name="connsiteY2" fmla="*/ 228267 h 228267"/>
                <a:gd name="connsiteX3" fmla="*/ 0 w 231098"/>
                <a:gd name="connsiteY3" fmla="*/ 228267 h 228267"/>
                <a:gd name="connsiteX4" fmla="*/ 0 w 231098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98" h="228267" fill="norm" stroke="1" extrusionOk="0">
                  <a:moveTo>
                    <a:pt x="0" y="0"/>
                  </a:moveTo>
                  <a:lnTo>
                    <a:pt x="231098" y="0"/>
                  </a:lnTo>
                  <a:lnTo>
                    <a:pt x="231098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9" name="Полилиния: фигура 1802"/>
            <p:cNvSpPr/>
            <p:nvPr/>
          </p:nvSpPr>
          <p:spPr bwMode="auto">
            <a:xfrm>
              <a:off x="5354941" y="5311272"/>
              <a:ext cx="231041" cy="226851"/>
            </a:xfrm>
            <a:custGeom>
              <a:avLst/>
              <a:gdLst>
                <a:gd name="connsiteX0" fmla="*/ 0 w 231041"/>
                <a:gd name="connsiteY0" fmla="*/ 0 h 226851"/>
                <a:gd name="connsiteX1" fmla="*/ 231042 w 231041"/>
                <a:gd name="connsiteY1" fmla="*/ 0 h 226851"/>
                <a:gd name="connsiteX2" fmla="*/ 231042 w 231041"/>
                <a:gd name="connsiteY2" fmla="*/ 226852 h 226851"/>
                <a:gd name="connsiteX3" fmla="*/ 0 w 231041"/>
                <a:gd name="connsiteY3" fmla="*/ 226852 h 226851"/>
                <a:gd name="connsiteX4" fmla="*/ 0 w 231041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1" h="226851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0" name="Полилиния: фигура 1803"/>
            <p:cNvSpPr/>
            <p:nvPr/>
          </p:nvSpPr>
          <p:spPr bwMode="auto">
            <a:xfrm>
              <a:off x="4733619" y="5622669"/>
              <a:ext cx="231041" cy="225435"/>
            </a:xfrm>
            <a:custGeom>
              <a:avLst/>
              <a:gdLst>
                <a:gd name="connsiteX0" fmla="*/ 0 w 231041"/>
                <a:gd name="connsiteY0" fmla="*/ 0 h 225435"/>
                <a:gd name="connsiteX1" fmla="*/ 231042 w 231041"/>
                <a:gd name="connsiteY1" fmla="*/ 0 h 225435"/>
                <a:gd name="connsiteX2" fmla="*/ 231042 w 231041"/>
                <a:gd name="connsiteY2" fmla="*/ 225436 h 225435"/>
                <a:gd name="connsiteX3" fmla="*/ 0 w 231041"/>
                <a:gd name="connsiteY3" fmla="*/ 225436 h 225435"/>
                <a:gd name="connsiteX4" fmla="*/ 0 w 231041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1" h="225435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1" name="Полилиния: фигура 1804"/>
            <p:cNvSpPr/>
            <p:nvPr/>
          </p:nvSpPr>
          <p:spPr bwMode="auto">
            <a:xfrm>
              <a:off x="5044959" y="5622669"/>
              <a:ext cx="231098" cy="225435"/>
            </a:xfrm>
            <a:custGeom>
              <a:avLst/>
              <a:gdLst>
                <a:gd name="connsiteX0" fmla="*/ 0 w 231098"/>
                <a:gd name="connsiteY0" fmla="*/ 0 h 225435"/>
                <a:gd name="connsiteX1" fmla="*/ 231098 w 231098"/>
                <a:gd name="connsiteY1" fmla="*/ 0 h 225435"/>
                <a:gd name="connsiteX2" fmla="*/ 231098 w 231098"/>
                <a:gd name="connsiteY2" fmla="*/ 225436 h 225435"/>
                <a:gd name="connsiteX3" fmla="*/ 0 w 231098"/>
                <a:gd name="connsiteY3" fmla="*/ 225436 h 225435"/>
                <a:gd name="connsiteX4" fmla="*/ 0 w 231098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98" h="225435" fill="norm" stroke="1" extrusionOk="0">
                  <a:moveTo>
                    <a:pt x="0" y="0"/>
                  </a:moveTo>
                  <a:lnTo>
                    <a:pt x="231098" y="0"/>
                  </a:lnTo>
                  <a:lnTo>
                    <a:pt x="231098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2" name="Полилиния: фигура 1805"/>
            <p:cNvSpPr/>
            <p:nvPr/>
          </p:nvSpPr>
          <p:spPr bwMode="auto">
            <a:xfrm>
              <a:off x="8151570" y="5621253"/>
              <a:ext cx="231042" cy="226795"/>
            </a:xfrm>
            <a:custGeom>
              <a:avLst/>
              <a:gdLst>
                <a:gd name="connsiteX0" fmla="*/ 0 w 231042"/>
                <a:gd name="connsiteY0" fmla="*/ 0 h 226795"/>
                <a:gd name="connsiteX1" fmla="*/ 231042 w 231042"/>
                <a:gd name="connsiteY1" fmla="*/ 0 h 226795"/>
                <a:gd name="connsiteX2" fmla="*/ 231042 w 231042"/>
                <a:gd name="connsiteY2" fmla="*/ 226795 h 226795"/>
                <a:gd name="connsiteX3" fmla="*/ 0 w 231042"/>
                <a:gd name="connsiteY3" fmla="*/ 226795 h 226795"/>
                <a:gd name="connsiteX4" fmla="*/ 0 w 231042"/>
                <a:gd name="connsiteY4" fmla="*/ 0 h 226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2" h="226795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3" name="Полилиния: фигура 1806"/>
            <p:cNvSpPr/>
            <p:nvPr/>
          </p:nvSpPr>
          <p:spPr bwMode="auto">
            <a:xfrm>
              <a:off x="4733619" y="5932594"/>
              <a:ext cx="231041" cy="226851"/>
            </a:xfrm>
            <a:custGeom>
              <a:avLst/>
              <a:gdLst>
                <a:gd name="connsiteX0" fmla="*/ 0 w 231041"/>
                <a:gd name="connsiteY0" fmla="*/ 0 h 226851"/>
                <a:gd name="connsiteX1" fmla="*/ 231042 w 231041"/>
                <a:gd name="connsiteY1" fmla="*/ 0 h 226851"/>
                <a:gd name="connsiteX2" fmla="*/ 231042 w 231041"/>
                <a:gd name="connsiteY2" fmla="*/ 226852 h 226851"/>
                <a:gd name="connsiteX3" fmla="*/ 0 w 231041"/>
                <a:gd name="connsiteY3" fmla="*/ 226852 h 226851"/>
                <a:gd name="connsiteX4" fmla="*/ 0 w 231041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1" h="226851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4" name="Полилиния: фигура 1807"/>
            <p:cNvSpPr/>
            <p:nvPr/>
          </p:nvSpPr>
          <p:spPr bwMode="auto">
            <a:xfrm>
              <a:off x="8151570" y="6243991"/>
              <a:ext cx="231042" cy="225379"/>
            </a:xfrm>
            <a:custGeom>
              <a:avLst/>
              <a:gdLst>
                <a:gd name="connsiteX0" fmla="*/ 0 w 231042"/>
                <a:gd name="connsiteY0" fmla="*/ 0 h 225379"/>
                <a:gd name="connsiteX1" fmla="*/ 231042 w 231042"/>
                <a:gd name="connsiteY1" fmla="*/ 0 h 225379"/>
                <a:gd name="connsiteX2" fmla="*/ 231042 w 231042"/>
                <a:gd name="connsiteY2" fmla="*/ 225380 h 225379"/>
                <a:gd name="connsiteX3" fmla="*/ 0 w 231042"/>
                <a:gd name="connsiteY3" fmla="*/ 225380 h 225379"/>
                <a:gd name="connsiteX4" fmla="*/ 0 w 231042"/>
                <a:gd name="connsiteY4" fmla="*/ 0 h 225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2" h="225379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5380"/>
                  </a:lnTo>
                  <a:lnTo>
                    <a:pt x="0" y="2253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5" name="Полилиния: фигура 1808"/>
            <p:cNvSpPr/>
            <p:nvPr/>
          </p:nvSpPr>
          <p:spPr bwMode="auto">
            <a:xfrm>
              <a:off x="6910341" y="6553917"/>
              <a:ext cx="231042" cy="226851"/>
            </a:xfrm>
            <a:custGeom>
              <a:avLst/>
              <a:gdLst>
                <a:gd name="connsiteX0" fmla="*/ 0 w 231042"/>
                <a:gd name="connsiteY0" fmla="*/ 0 h 226851"/>
                <a:gd name="connsiteX1" fmla="*/ 231042 w 231042"/>
                <a:gd name="connsiteY1" fmla="*/ 0 h 226851"/>
                <a:gd name="connsiteX2" fmla="*/ 231042 w 231042"/>
                <a:gd name="connsiteY2" fmla="*/ 226851 h 226851"/>
                <a:gd name="connsiteX3" fmla="*/ 0 w 231042"/>
                <a:gd name="connsiteY3" fmla="*/ 226851 h 226851"/>
                <a:gd name="connsiteX4" fmla="*/ 0 w 231042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2" h="226851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6851"/>
                  </a:lnTo>
                  <a:lnTo>
                    <a:pt x="0" y="2268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6" name="Полилиния: фигура 1809"/>
            <p:cNvSpPr/>
            <p:nvPr/>
          </p:nvSpPr>
          <p:spPr bwMode="auto">
            <a:xfrm>
              <a:off x="11570881" y="3755928"/>
              <a:ext cx="226850" cy="229626"/>
            </a:xfrm>
            <a:custGeom>
              <a:avLst/>
              <a:gdLst>
                <a:gd name="connsiteX0" fmla="*/ 0 w 226850"/>
                <a:gd name="connsiteY0" fmla="*/ 0 h 229626"/>
                <a:gd name="connsiteX1" fmla="*/ 226851 w 226850"/>
                <a:gd name="connsiteY1" fmla="*/ 0 h 229626"/>
                <a:gd name="connsiteX2" fmla="*/ 226851 w 226850"/>
                <a:gd name="connsiteY2" fmla="*/ 229626 h 229626"/>
                <a:gd name="connsiteX3" fmla="*/ 0 w 226850"/>
                <a:gd name="connsiteY3" fmla="*/ 229626 h 229626"/>
                <a:gd name="connsiteX4" fmla="*/ 0 w 226850"/>
                <a:gd name="connsiteY4" fmla="*/ 0 h 22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0" h="229626" fill="norm" stroke="1" extrusionOk="0">
                  <a:moveTo>
                    <a:pt x="0" y="0"/>
                  </a:moveTo>
                  <a:lnTo>
                    <a:pt x="226851" y="0"/>
                  </a:lnTo>
                  <a:lnTo>
                    <a:pt x="226851" y="229626"/>
                  </a:lnTo>
                  <a:lnTo>
                    <a:pt x="0" y="2296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7" name="Полилиния: фигура 1810"/>
            <p:cNvSpPr/>
            <p:nvPr/>
          </p:nvSpPr>
          <p:spPr bwMode="auto">
            <a:xfrm>
              <a:off x="8462911" y="3755928"/>
              <a:ext cx="226852" cy="228210"/>
            </a:xfrm>
            <a:custGeom>
              <a:avLst/>
              <a:gdLst>
                <a:gd name="connsiteX0" fmla="*/ 0 w 226852"/>
                <a:gd name="connsiteY0" fmla="*/ 0 h 228210"/>
                <a:gd name="connsiteX1" fmla="*/ 226852 w 226852"/>
                <a:gd name="connsiteY1" fmla="*/ 0 h 228210"/>
                <a:gd name="connsiteX2" fmla="*/ 226852 w 226852"/>
                <a:gd name="connsiteY2" fmla="*/ 228211 h 228210"/>
                <a:gd name="connsiteX3" fmla="*/ 0 w 226852"/>
                <a:gd name="connsiteY3" fmla="*/ 228211 h 228210"/>
                <a:gd name="connsiteX4" fmla="*/ 0 w 226852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8210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8" name="Полилиния: фигура 1811"/>
            <p:cNvSpPr/>
            <p:nvPr/>
          </p:nvSpPr>
          <p:spPr bwMode="auto">
            <a:xfrm>
              <a:off x="4425052" y="5622669"/>
              <a:ext cx="228267" cy="225435"/>
            </a:xfrm>
            <a:custGeom>
              <a:avLst/>
              <a:gdLst>
                <a:gd name="connsiteX0" fmla="*/ 0 w 228267"/>
                <a:gd name="connsiteY0" fmla="*/ 0 h 225435"/>
                <a:gd name="connsiteX1" fmla="*/ 228268 w 228267"/>
                <a:gd name="connsiteY1" fmla="*/ 0 h 225435"/>
                <a:gd name="connsiteX2" fmla="*/ 228268 w 228267"/>
                <a:gd name="connsiteY2" fmla="*/ 225436 h 225435"/>
                <a:gd name="connsiteX3" fmla="*/ 0 w 228267"/>
                <a:gd name="connsiteY3" fmla="*/ 225436 h 225435"/>
                <a:gd name="connsiteX4" fmla="*/ 0 w 228267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67" h="225435" fill="norm" stroke="1" extrusionOk="0">
                  <a:moveTo>
                    <a:pt x="0" y="0"/>
                  </a:moveTo>
                  <a:lnTo>
                    <a:pt x="228268" y="0"/>
                  </a:lnTo>
                  <a:lnTo>
                    <a:pt x="228268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9" name="Полилиния: фигура 1812"/>
            <p:cNvSpPr/>
            <p:nvPr/>
          </p:nvSpPr>
          <p:spPr bwMode="auto">
            <a:xfrm>
              <a:off x="384420" y="4377193"/>
              <a:ext cx="226851" cy="229683"/>
            </a:xfrm>
            <a:custGeom>
              <a:avLst/>
              <a:gdLst>
                <a:gd name="connsiteX0" fmla="*/ 0 w 226851"/>
                <a:gd name="connsiteY0" fmla="*/ 0 h 229683"/>
                <a:gd name="connsiteX1" fmla="*/ 226852 w 226851"/>
                <a:gd name="connsiteY1" fmla="*/ 0 h 229683"/>
                <a:gd name="connsiteX2" fmla="*/ 226852 w 226851"/>
                <a:gd name="connsiteY2" fmla="*/ 229683 h 229683"/>
                <a:gd name="connsiteX3" fmla="*/ 0 w 226851"/>
                <a:gd name="connsiteY3" fmla="*/ 229683 h 229683"/>
                <a:gd name="connsiteX4" fmla="*/ 0 w 226851"/>
                <a:gd name="connsiteY4" fmla="*/ 0 h 229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9683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9683"/>
                  </a:lnTo>
                  <a:lnTo>
                    <a:pt x="0" y="2296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2" name="Полилиния: фигура 1813"/>
            <p:cNvSpPr/>
            <p:nvPr/>
          </p:nvSpPr>
          <p:spPr bwMode="auto">
            <a:xfrm>
              <a:off x="12503544" y="5932594"/>
              <a:ext cx="226852" cy="226851"/>
            </a:xfrm>
            <a:custGeom>
              <a:avLst/>
              <a:gdLst>
                <a:gd name="connsiteX0" fmla="*/ 0 w 226852"/>
                <a:gd name="connsiteY0" fmla="*/ 0 h 226851"/>
                <a:gd name="connsiteX1" fmla="*/ 226852 w 226852"/>
                <a:gd name="connsiteY1" fmla="*/ 0 h 226851"/>
                <a:gd name="connsiteX2" fmla="*/ 226852 w 226852"/>
                <a:gd name="connsiteY2" fmla="*/ 226852 h 226851"/>
                <a:gd name="connsiteX3" fmla="*/ 0 w 226852"/>
                <a:gd name="connsiteY3" fmla="*/ 226852 h 226851"/>
                <a:gd name="connsiteX4" fmla="*/ 0 w 226852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6851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3" name="Полилиния: фигура 1814"/>
            <p:cNvSpPr/>
            <p:nvPr/>
          </p:nvSpPr>
          <p:spPr bwMode="auto">
            <a:xfrm>
              <a:off x="3799540" y="4999931"/>
              <a:ext cx="231042" cy="226851"/>
            </a:xfrm>
            <a:custGeom>
              <a:avLst/>
              <a:gdLst>
                <a:gd name="connsiteX0" fmla="*/ 0 w 231042"/>
                <a:gd name="connsiteY0" fmla="*/ 0 h 226851"/>
                <a:gd name="connsiteX1" fmla="*/ 231042 w 231042"/>
                <a:gd name="connsiteY1" fmla="*/ 0 h 226851"/>
                <a:gd name="connsiteX2" fmla="*/ 231042 w 231042"/>
                <a:gd name="connsiteY2" fmla="*/ 226852 h 226851"/>
                <a:gd name="connsiteX3" fmla="*/ 0 w 231042"/>
                <a:gd name="connsiteY3" fmla="*/ 226852 h 226851"/>
                <a:gd name="connsiteX4" fmla="*/ 0 w 231042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2" h="226851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4" name="Полилиния: фигура 1815"/>
            <p:cNvSpPr/>
            <p:nvPr/>
          </p:nvSpPr>
          <p:spPr bwMode="auto">
            <a:xfrm>
              <a:off x="8151570" y="5932594"/>
              <a:ext cx="231042" cy="226851"/>
            </a:xfrm>
            <a:custGeom>
              <a:avLst/>
              <a:gdLst>
                <a:gd name="connsiteX0" fmla="*/ 0 w 231042"/>
                <a:gd name="connsiteY0" fmla="*/ 0 h 226851"/>
                <a:gd name="connsiteX1" fmla="*/ 231042 w 231042"/>
                <a:gd name="connsiteY1" fmla="*/ 0 h 226851"/>
                <a:gd name="connsiteX2" fmla="*/ 231042 w 231042"/>
                <a:gd name="connsiteY2" fmla="*/ 226852 h 226851"/>
                <a:gd name="connsiteX3" fmla="*/ 0 w 231042"/>
                <a:gd name="connsiteY3" fmla="*/ 226852 h 226851"/>
                <a:gd name="connsiteX4" fmla="*/ 0 w 231042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2" h="226851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5" name="Полилиния: фигура 1816"/>
            <p:cNvSpPr/>
            <p:nvPr/>
          </p:nvSpPr>
          <p:spPr bwMode="auto">
            <a:xfrm>
              <a:off x="7220267" y="5931179"/>
              <a:ext cx="229682" cy="226851"/>
            </a:xfrm>
            <a:custGeom>
              <a:avLst/>
              <a:gdLst>
                <a:gd name="connsiteX0" fmla="*/ 0 w 229682"/>
                <a:gd name="connsiteY0" fmla="*/ 0 h 226851"/>
                <a:gd name="connsiteX1" fmla="*/ 229683 w 229682"/>
                <a:gd name="connsiteY1" fmla="*/ 0 h 226851"/>
                <a:gd name="connsiteX2" fmla="*/ 229683 w 229682"/>
                <a:gd name="connsiteY2" fmla="*/ 226852 h 226851"/>
                <a:gd name="connsiteX3" fmla="*/ 0 w 229682"/>
                <a:gd name="connsiteY3" fmla="*/ 226852 h 226851"/>
                <a:gd name="connsiteX4" fmla="*/ 0 w 229682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82" h="226851" fill="norm" stroke="1" extrusionOk="0">
                  <a:moveTo>
                    <a:pt x="0" y="0"/>
                  </a:moveTo>
                  <a:lnTo>
                    <a:pt x="229683" y="0"/>
                  </a:lnTo>
                  <a:lnTo>
                    <a:pt x="229683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53748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6" name="Полилиния: фигура 1817"/>
            <p:cNvSpPr/>
            <p:nvPr/>
          </p:nvSpPr>
          <p:spPr bwMode="auto">
            <a:xfrm>
              <a:off x="7531664" y="4067267"/>
              <a:ext cx="229626" cy="226794"/>
            </a:xfrm>
            <a:custGeom>
              <a:avLst/>
              <a:gdLst>
                <a:gd name="connsiteX0" fmla="*/ 0 w 229626"/>
                <a:gd name="connsiteY0" fmla="*/ 0 h 226794"/>
                <a:gd name="connsiteX1" fmla="*/ 229626 w 229626"/>
                <a:gd name="connsiteY1" fmla="*/ 0 h 226794"/>
                <a:gd name="connsiteX2" fmla="*/ 229626 w 229626"/>
                <a:gd name="connsiteY2" fmla="*/ 226795 h 226794"/>
                <a:gd name="connsiteX3" fmla="*/ 0 w 229626"/>
                <a:gd name="connsiteY3" fmla="*/ 226795 h 226794"/>
                <a:gd name="connsiteX4" fmla="*/ 0 w 229626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6794" fill="norm" stroke="1" extrusionOk="0">
                  <a:moveTo>
                    <a:pt x="0" y="0"/>
                  </a:moveTo>
                  <a:lnTo>
                    <a:pt x="229626" y="0"/>
                  </a:lnTo>
                  <a:lnTo>
                    <a:pt x="229626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7" name="Полилиния: фигура 1818"/>
            <p:cNvSpPr/>
            <p:nvPr/>
          </p:nvSpPr>
          <p:spPr bwMode="auto">
            <a:xfrm>
              <a:off x="5044959" y="5931179"/>
              <a:ext cx="229682" cy="226851"/>
            </a:xfrm>
            <a:custGeom>
              <a:avLst/>
              <a:gdLst>
                <a:gd name="connsiteX0" fmla="*/ 0 w 229682"/>
                <a:gd name="connsiteY0" fmla="*/ 0 h 226851"/>
                <a:gd name="connsiteX1" fmla="*/ 229683 w 229682"/>
                <a:gd name="connsiteY1" fmla="*/ 0 h 226851"/>
                <a:gd name="connsiteX2" fmla="*/ 229683 w 229682"/>
                <a:gd name="connsiteY2" fmla="*/ 226852 h 226851"/>
                <a:gd name="connsiteX3" fmla="*/ 0 w 229682"/>
                <a:gd name="connsiteY3" fmla="*/ 226852 h 226851"/>
                <a:gd name="connsiteX4" fmla="*/ 0 w 229682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82" h="226851" fill="norm" stroke="1" extrusionOk="0">
                  <a:moveTo>
                    <a:pt x="0" y="0"/>
                  </a:moveTo>
                  <a:lnTo>
                    <a:pt x="229683" y="0"/>
                  </a:lnTo>
                  <a:lnTo>
                    <a:pt x="229683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8" name="Полилиния: фигура 1819"/>
            <p:cNvSpPr/>
            <p:nvPr/>
          </p:nvSpPr>
          <p:spPr bwMode="auto">
            <a:xfrm>
              <a:off x="7530248" y="2199111"/>
              <a:ext cx="229626" cy="229626"/>
            </a:xfrm>
            <a:custGeom>
              <a:avLst/>
              <a:gdLst>
                <a:gd name="connsiteX0" fmla="*/ 0 w 229626"/>
                <a:gd name="connsiteY0" fmla="*/ 0 h 229626"/>
                <a:gd name="connsiteX1" fmla="*/ 229626 w 229626"/>
                <a:gd name="connsiteY1" fmla="*/ 0 h 229626"/>
                <a:gd name="connsiteX2" fmla="*/ 229626 w 229626"/>
                <a:gd name="connsiteY2" fmla="*/ 229626 h 229626"/>
                <a:gd name="connsiteX3" fmla="*/ 0 w 229626"/>
                <a:gd name="connsiteY3" fmla="*/ 229626 h 229626"/>
                <a:gd name="connsiteX4" fmla="*/ 0 w 229626"/>
                <a:gd name="connsiteY4" fmla="*/ 0 h 22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9626" fill="norm" stroke="1" extrusionOk="0">
                  <a:moveTo>
                    <a:pt x="0" y="0"/>
                  </a:moveTo>
                  <a:lnTo>
                    <a:pt x="229626" y="0"/>
                  </a:lnTo>
                  <a:lnTo>
                    <a:pt x="229626" y="229626"/>
                  </a:lnTo>
                  <a:lnTo>
                    <a:pt x="0" y="2296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9" name="Полилиния: фигура 1820"/>
            <p:cNvSpPr/>
            <p:nvPr/>
          </p:nvSpPr>
          <p:spPr bwMode="auto">
            <a:xfrm>
              <a:off x="7218851" y="4067267"/>
              <a:ext cx="229682" cy="226794"/>
            </a:xfrm>
            <a:custGeom>
              <a:avLst/>
              <a:gdLst>
                <a:gd name="connsiteX0" fmla="*/ 0 w 229682"/>
                <a:gd name="connsiteY0" fmla="*/ 0 h 226794"/>
                <a:gd name="connsiteX1" fmla="*/ 229683 w 229682"/>
                <a:gd name="connsiteY1" fmla="*/ 0 h 226794"/>
                <a:gd name="connsiteX2" fmla="*/ 229683 w 229682"/>
                <a:gd name="connsiteY2" fmla="*/ 226795 h 226794"/>
                <a:gd name="connsiteX3" fmla="*/ 0 w 229682"/>
                <a:gd name="connsiteY3" fmla="*/ 226795 h 226794"/>
                <a:gd name="connsiteX4" fmla="*/ 0 w 229682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82" h="226794" fill="norm" stroke="1" extrusionOk="0">
                  <a:moveTo>
                    <a:pt x="0" y="0"/>
                  </a:moveTo>
                  <a:lnTo>
                    <a:pt x="229683" y="0"/>
                  </a:lnTo>
                  <a:lnTo>
                    <a:pt x="229683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0" name="Полилиния: фигура 1821"/>
            <p:cNvSpPr/>
            <p:nvPr/>
          </p:nvSpPr>
          <p:spPr bwMode="auto">
            <a:xfrm>
              <a:off x="12193619" y="3757287"/>
              <a:ext cx="226795" cy="226851"/>
            </a:xfrm>
            <a:custGeom>
              <a:avLst/>
              <a:gdLst>
                <a:gd name="connsiteX0" fmla="*/ 0 w 226795"/>
                <a:gd name="connsiteY0" fmla="*/ 0 h 226851"/>
                <a:gd name="connsiteX1" fmla="*/ 226795 w 226795"/>
                <a:gd name="connsiteY1" fmla="*/ 0 h 226851"/>
                <a:gd name="connsiteX2" fmla="*/ 226795 w 226795"/>
                <a:gd name="connsiteY2" fmla="*/ 226852 h 226851"/>
                <a:gd name="connsiteX3" fmla="*/ 0 w 226795"/>
                <a:gd name="connsiteY3" fmla="*/ 226852 h 226851"/>
                <a:gd name="connsiteX4" fmla="*/ 0 w 226795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6851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1" name="Полилиния: фигура 1822"/>
            <p:cNvSpPr/>
            <p:nvPr/>
          </p:nvSpPr>
          <p:spPr bwMode="auto">
            <a:xfrm>
              <a:off x="11883638" y="6861067"/>
              <a:ext cx="226852" cy="229626"/>
            </a:xfrm>
            <a:custGeom>
              <a:avLst/>
              <a:gdLst>
                <a:gd name="connsiteX0" fmla="*/ 0 w 226852"/>
                <a:gd name="connsiteY0" fmla="*/ 0 h 229626"/>
                <a:gd name="connsiteX1" fmla="*/ 226852 w 226852"/>
                <a:gd name="connsiteY1" fmla="*/ 0 h 229626"/>
                <a:gd name="connsiteX2" fmla="*/ 226852 w 226852"/>
                <a:gd name="connsiteY2" fmla="*/ 229626 h 229626"/>
                <a:gd name="connsiteX3" fmla="*/ 0 w 226852"/>
                <a:gd name="connsiteY3" fmla="*/ 229626 h 229626"/>
                <a:gd name="connsiteX4" fmla="*/ 0 w 226852"/>
                <a:gd name="connsiteY4" fmla="*/ 0 h 22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9626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9626"/>
                  </a:lnTo>
                  <a:lnTo>
                    <a:pt x="0" y="2296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2" name="Полилиния: фигура 1823"/>
            <p:cNvSpPr/>
            <p:nvPr/>
          </p:nvSpPr>
          <p:spPr bwMode="auto">
            <a:xfrm>
              <a:off x="12814941" y="3754512"/>
              <a:ext cx="225379" cy="228210"/>
            </a:xfrm>
            <a:custGeom>
              <a:avLst/>
              <a:gdLst>
                <a:gd name="connsiteX0" fmla="*/ 0 w 225379"/>
                <a:gd name="connsiteY0" fmla="*/ 0 h 228210"/>
                <a:gd name="connsiteX1" fmla="*/ 225380 w 225379"/>
                <a:gd name="connsiteY1" fmla="*/ 0 h 228210"/>
                <a:gd name="connsiteX2" fmla="*/ 225380 w 225379"/>
                <a:gd name="connsiteY2" fmla="*/ 228211 h 228210"/>
                <a:gd name="connsiteX3" fmla="*/ 0 w 225379"/>
                <a:gd name="connsiteY3" fmla="*/ 228211 h 228210"/>
                <a:gd name="connsiteX4" fmla="*/ 0 w 225379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379" h="228210" fill="norm" stroke="1" extrusionOk="0">
                  <a:moveTo>
                    <a:pt x="0" y="0"/>
                  </a:moveTo>
                  <a:lnTo>
                    <a:pt x="225380" y="0"/>
                  </a:lnTo>
                  <a:lnTo>
                    <a:pt x="225380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3" name="Полилиния: фигура 1824"/>
            <p:cNvSpPr/>
            <p:nvPr/>
          </p:nvSpPr>
          <p:spPr bwMode="auto">
            <a:xfrm>
              <a:off x="2562557" y="5932594"/>
              <a:ext cx="225435" cy="228267"/>
            </a:xfrm>
            <a:custGeom>
              <a:avLst/>
              <a:gdLst>
                <a:gd name="connsiteX0" fmla="*/ 0 w 225435"/>
                <a:gd name="connsiteY0" fmla="*/ 0 h 228267"/>
                <a:gd name="connsiteX1" fmla="*/ 225436 w 225435"/>
                <a:gd name="connsiteY1" fmla="*/ 0 h 228267"/>
                <a:gd name="connsiteX2" fmla="*/ 225436 w 225435"/>
                <a:gd name="connsiteY2" fmla="*/ 228267 h 228267"/>
                <a:gd name="connsiteX3" fmla="*/ 0 w 225435"/>
                <a:gd name="connsiteY3" fmla="*/ 228267 h 228267"/>
                <a:gd name="connsiteX4" fmla="*/ 0 w 225435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8267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4" name="Полилиния: фигура 1825"/>
            <p:cNvSpPr/>
            <p:nvPr/>
          </p:nvSpPr>
          <p:spPr bwMode="auto">
            <a:xfrm>
              <a:off x="5977679" y="3755928"/>
              <a:ext cx="229626" cy="229626"/>
            </a:xfrm>
            <a:custGeom>
              <a:avLst/>
              <a:gdLst>
                <a:gd name="connsiteX0" fmla="*/ 0 w 229626"/>
                <a:gd name="connsiteY0" fmla="*/ 0 h 229626"/>
                <a:gd name="connsiteX1" fmla="*/ 229627 w 229626"/>
                <a:gd name="connsiteY1" fmla="*/ 0 h 229626"/>
                <a:gd name="connsiteX2" fmla="*/ 229627 w 229626"/>
                <a:gd name="connsiteY2" fmla="*/ 229626 h 229626"/>
                <a:gd name="connsiteX3" fmla="*/ 0 w 229626"/>
                <a:gd name="connsiteY3" fmla="*/ 229626 h 229626"/>
                <a:gd name="connsiteX4" fmla="*/ 0 w 229626"/>
                <a:gd name="connsiteY4" fmla="*/ 0 h 22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9626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9626"/>
                  </a:lnTo>
                  <a:lnTo>
                    <a:pt x="0" y="2296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5" name="Полилиния: фигура 1826"/>
            <p:cNvSpPr/>
            <p:nvPr/>
          </p:nvSpPr>
          <p:spPr bwMode="auto">
            <a:xfrm>
              <a:off x="5977679" y="4067267"/>
              <a:ext cx="229626" cy="229626"/>
            </a:xfrm>
            <a:custGeom>
              <a:avLst/>
              <a:gdLst>
                <a:gd name="connsiteX0" fmla="*/ 229627 w 229626"/>
                <a:gd name="connsiteY0" fmla="*/ 0 h 229626"/>
                <a:gd name="connsiteX1" fmla="*/ 229627 w 229626"/>
                <a:gd name="connsiteY1" fmla="*/ 229626 h 229626"/>
                <a:gd name="connsiteX2" fmla="*/ 10023 w 229626"/>
                <a:gd name="connsiteY2" fmla="*/ 229626 h 229626"/>
                <a:gd name="connsiteX3" fmla="*/ 10023 w 229626"/>
                <a:gd name="connsiteY3" fmla="*/ 162749 h 229626"/>
                <a:gd name="connsiteX4" fmla="*/ 0 w 229626"/>
                <a:gd name="connsiteY4" fmla="*/ 162749 h 229626"/>
                <a:gd name="connsiteX5" fmla="*/ 0 w 229626"/>
                <a:gd name="connsiteY5" fmla="*/ 0 h 22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9626" h="229626" fill="norm" stroke="1" extrusionOk="0">
                  <a:moveTo>
                    <a:pt x="229627" y="0"/>
                  </a:moveTo>
                  <a:lnTo>
                    <a:pt x="229627" y="229626"/>
                  </a:lnTo>
                  <a:lnTo>
                    <a:pt x="10023" y="229626"/>
                  </a:lnTo>
                  <a:lnTo>
                    <a:pt x="10023" y="162749"/>
                  </a:lnTo>
                  <a:lnTo>
                    <a:pt x="0" y="1627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6" name="Полилиния: фигура 1827"/>
            <p:cNvSpPr/>
            <p:nvPr/>
          </p:nvSpPr>
          <p:spPr bwMode="auto">
            <a:xfrm>
              <a:off x="6597585" y="3754512"/>
              <a:ext cx="231042" cy="229626"/>
            </a:xfrm>
            <a:custGeom>
              <a:avLst/>
              <a:gdLst>
                <a:gd name="connsiteX0" fmla="*/ 0 w 231042"/>
                <a:gd name="connsiteY0" fmla="*/ 0 h 229626"/>
                <a:gd name="connsiteX1" fmla="*/ 231042 w 231042"/>
                <a:gd name="connsiteY1" fmla="*/ 0 h 229626"/>
                <a:gd name="connsiteX2" fmla="*/ 231042 w 231042"/>
                <a:gd name="connsiteY2" fmla="*/ 229626 h 229626"/>
                <a:gd name="connsiteX3" fmla="*/ 0 w 231042"/>
                <a:gd name="connsiteY3" fmla="*/ 229626 h 229626"/>
                <a:gd name="connsiteX4" fmla="*/ 0 w 231042"/>
                <a:gd name="connsiteY4" fmla="*/ 0 h 22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2" h="229626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9626"/>
                  </a:lnTo>
                  <a:lnTo>
                    <a:pt x="0" y="2296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7" name="Полилиния: фигура 1828"/>
            <p:cNvSpPr/>
            <p:nvPr/>
          </p:nvSpPr>
          <p:spPr bwMode="auto">
            <a:xfrm>
              <a:off x="7528832" y="3755928"/>
              <a:ext cx="231041" cy="226794"/>
            </a:xfrm>
            <a:custGeom>
              <a:avLst/>
              <a:gdLst>
                <a:gd name="connsiteX0" fmla="*/ 0 w 231041"/>
                <a:gd name="connsiteY0" fmla="*/ 0 h 226794"/>
                <a:gd name="connsiteX1" fmla="*/ 231042 w 231041"/>
                <a:gd name="connsiteY1" fmla="*/ 0 h 226794"/>
                <a:gd name="connsiteX2" fmla="*/ 231042 w 231041"/>
                <a:gd name="connsiteY2" fmla="*/ 226795 h 226794"/>
                <a:gd name="connsiteX3" fmla="*/ 0 w 231041"/>
                <a:gd name="connsiteY3" fmla="*/ 226795 h 226794"/>
                <a:gd name="connsiteX4" fmla="*/ 0 w 231041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1" h="226794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8" name="Полилиния: фигура 1829"/>
            <p:cNvSpPr/>
            <p:nvPr/>
          </p:nvSpPr>
          <p:spPr bwMode="auto">
            <a:xfrm>
              <a:off x="5046375" y="7176654"/>
              <a:ext cx="228267" cy="225435"/>
            </a:xfrm>
            <a:custGeom>
              <a:avLst/>
              <a:gdLst>
                <a:gd name="connsiteX0" fmla="*/ 0 w 228267"/>
                <a:gd name="connsiteY0" fmla="*/ 0 h 225435"/>
                <a:gd name="connsiteX1" fmla="*/ 228267 w 228267"/>
                <a:gd name="connsiteY1" fmla="*/ 0 h 225435"/>
                <a:gd name="connsiteX2" fmla="*/ 228267 w 228267"/>
                <a:gd name="connsiteY2" fmla="*/ 225436 h 225435"/>
                <a:gd name="connsiteX3" fmla="*/ 0 w 228267"/>
                <a:gd name="connsiteY3" fmla="*/ 225436 h 225435"/>
                <a:gd name="connsiteX4" fmla="*/ 0 w 228267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67" h="225435" fill="norm" stroke="1" extrusionOk="0">
                  <a:moveTo>
                    <a:pt x="0" y="0"/>
                  </a:moveTo>
                  <a:lnTo>
                    <a:pt x="228267" y="0"/>
                  </a:lnTo>
                  <a:lnTo>
                    <a:pt x="228267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" name="Полилиния: фигура 1830"/>
            <p:cNvSpPr/>
            <p:nvPr/>
          </p:nvSpPr>
          <p:spPr bwMode="auto">
            <a:xfrm>
              <a:off x="11883638" y="7795145"/>
              <a:ext cx="225436" cy="228211"/>
            </a:xfrm>
            <a:custGeom>
              <a:avLst/>
              <a:gdLst>
                <a:gd name="connsiteX0" fmla="*/ 0 w 225436"/>
                <a:gd name="connsiteY0" fmla="*/ 0 h 228211"/>
                <a:gd name="connsiteX1" fmla="*/ 225436 w 225436"/>
                <a:gd name="connsiteY1" fmla="*/ 0 h 228211"/>
                <a:gd name="connsiteX2" fmla="*/ 225436 w 225436"/>
                <a:gd name="connsiteY2" fmla="*/ 228211 h 228211"/>
                <a:gd name="connsiteX3" fmla="*/ 0 w 225436"/>
                <a:gd name="connsiteY3" fmla="*/ 228211 h 228211"/>
                <a:gd name="connsiteX4" fmla="*/ 0 w 225436"/>
                <a:gd name="connsiteY4" fmla="*/ 0 h 228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6" h="228211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0" name="Полилиния: фигура 1831"/>
            <p:cNvSpPr/>
            <p:nvPr/>
          </p:nvSpPr>
          <p:spPr bwMode="auto">
            <a:xfrm>
              <a:off x="12193619" y="7486579"/>
              <a:ext cx="225436" cy="226851"/>
            </a:xfrm>
            <a:custGeom>
              <a:avLst/>
              <a:gdLst>
                <a:gd name="connsiteX0" fmla="*/ 0 w 225436"/>
                <a:gd name="connsiteY0" fmla="*/ 0 h 226851"/>
                <a:gd name="connsiteX1" fmla="*/ 225436 w 225436"/>
                <a:gd name="connsiteY1" fmla="*/ 0 h 226851"/>
                <a:gd name="connsiteX2" fmla="*/ 225436 w 225436"/>
                <a:gd name="connsiteY2" fmla="*/ 226851 h 226851"/>
                <a:gd name="connsiteX3" fmla="*/ 0 w 225436"/>
                <a:gd name="connsiteY3" fmla="*/ 226851 h 226851"/>
                <a:gd name="connsiteX4" fmla="*/ 0 w 225436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6" h="226851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6851"/>
                  </a:lnTo>
                  <a:lnTo>
                    <a:pt x="0" y="2268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1" name="Полилиния: фигура 1832"/>
            <p:cNvSpPr/>
            <p:nvPr/>
          </p:nvSpPr>
          <p:spPr bwMode="auto">
            <a:xfrm>
              <a:off x="6598944" y="4064437"/>
              <a:ext cx="228267" cy="228267"/>
            </a:xfrm>
            <a:custGeom>
              <a:avLst/>
              <a:gdLst>
                <a:gd name="connsiteX0" fmla="*/ 0 w 228267"/>
                <a:gd name="connsiteY0" fmla="*/ 0 h 228267"/>
                <a:gd name="connsiteX1" fmla="*/ 228268 w 228267"/>
                <a:gd name="connsiteY1" fmla="*/ 0 h 228267"/>
                <a:gd name="connsiteX2" fmla="*/ 228268 w 228267"/>
                <a:gd name="connsiteY2" fmla="*/ 228267 h 228267"/>
                <a:gd name="connsiteX3" fmla="*/ 0 w 228267"/>
                <a:gd name="connsiteY3" fmla="*/ 228267 h 228267"/>
                <a:gd name="connsiteX4" fmla="*/ 0 w 228267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67" h="228267" fill="norm" stroke="1" extrusionOk="0">
                  <a:moveTo>
                    <a:pt x="0" y="0"/>
                  </a:moveTo>
                  <a:lnTo>
                    <a:pt x="228268" y="0"/>
                  </a:lnTo>
                  <a:lnTo>
                    <a:pt x="228268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2" name="Полилиния: фигура 1833"/>
            <p:cNvSpPr/>
            <p:nvPr/>
          </p:nvSpPr>
          <p:spPr bwMode="auto">
            <a:xfrm>
              <a:off x="3805146" y="5622669"/>
              <a:ext cx="225436" cy="228211"/>
            </a:xfrm>
            <a:custGeom>
              <a:avLst/>
              <a:gdLst>
                <a:gd name="connsiteX0" fmla="*/ 0 w 225436"/>
                <a:gd name="connsiteY0" fmla="*/ 0 h 228211"/>
                <a:gd name="connsiteX1" fmla="*/ 225436 w 225436"/>
                <a:gd name="connsiteY1" fmla="*/ 0 h 228211"/>
                <a:gd name="connsiteX2" fmla="*/ 225436 w 225436"/>
                <a:gd name="connsiteY2" fmla="*/ 228211 h 228211"/>
                <a:gd name="connsiteX3" fmla="*/ 0 w 225436"/>
                <a:gd name="connsiteY3" fmla="*/ 228211 h 228211"/>
                <a:gd name="connsiteX4" fmla="*/ 0 w 225436"/>
                <a:gd name="connsiteY4" fmla="*/ 0 h 228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6" h="228211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3" name="Полилиния: фигура 1834"/>
            <p:cNvSpPr/>
            <p:nvPr/>
          </p:nvSpPr>
          <p:spPr bwMode="auto">
            <a:xfrm>
              <a:off x="7530248" y="5622669"/>
              <a:ext cx="231041" cy="225435"/>
            </a:xfrm>
            <a:custGeom>
              <a:avLst/>
              <a:gdLst>
                <a:gd name="connsiteX0" fmla="*/ 0 w 231041"/>
                <a:gd name="connsiteY0" fmla="*/ 0 h 225435"/>
                <a:gd name="connsiteX1" fmla="*/ 231042 w 231041"/>
                <a:gd name="connsiteY1" fmla="*/ 0 h 225435"/>
                <a:gd name="connsiteX2" fmla="*/ 231042 w 231041"/>
                <a:gd name="connsiteY2" fmla="*/ 225436 h 225435"/>
                <a:gd name="connsiteX3" fmla="*/ 0 w 231041"/>
                <a:gd name="connsiteY3" fmla="*/ 225436 h 225435"/>
                <a:gd name="connsiteX4" fmla="*/ 0 w 231041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1" h="225435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4" name="Полилиния: фигура 1835"/>
            <p:cNvSpPr/>
            <p:nvPr/>
          </p:nvSpPr>
          <p:spPr bwMode="auto">
            <a:xfrm>
              <a:off x="7530248" y="5310591"/>
              <a:ext cx="231041" cy="225435"/>
            </a:xfrm>
            <a:custGeom>
              <a:avLst/>
              <a:gdLst>
                <a:gd name="connsiteX0" fmla="*/ 0 w 231041"/>
                <a:gd name="connsiteY0" fmla="*/ 0 h 225435"/>
                <a:gd name="connsiteX1" fmla="*/ 231042 w 231041"/>
                <a:gd name="connsiteY1" fmla="*/ 0 h 225435"/>
                <a:gd name="connsiteX2" fmla="*/ 231042 w 231041"/>
                <a:gd name="connsiteY2" fmla="*/ 225436 h 225435"/>
                <a:gd name="connsiteX3" fmla="*/ 0 w 231041"/>
                <a:gd name="connsiteY3" fmla="*/ 225436 h 225435"/>
                <a:gd name="connsiteX4" fmla="*/ 0 w 231041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1" h="225435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5" name="Полилиния: фигура 1836"/>
            <p:cNvSpPr/>
            <p:nvPr/>
          </p:nvSpPr>
          <p:spPr bwMode="auto">
            <a:xfrm>
              <a:off x="7531664" y="4689950"/>
              <a:ext cx="228210" cy="226851"/>
            </a:xfrm>
            <a:custGeom>
              <a:avLst/>
              <a:gdLst>
                <a:gd name="connsiteX0" fmla="*/ 0 w 228210"/>
                <a:gd name="connsiteY0" fmla="*/ 0 h 226851"/>
                <a:gd name="connsiteX1" fmla="*/ 228210 w 228210"/>
                <a:gd name="connsiteY1" fmla="*/ 0 h 226851"/>
                <a:gd name="connsiteX2" fmla="*/ 228210 w 228210"/>
                <a:gd name="connsiteY2" fmla="*/ 226852 h 226851"/>
                <a:gd name="connsiteX3" fmla="*/ 0 w 228210"/>
                <a:gd name="connsiteY3" fmla="*/ 226852 h 226851"/>
                <a:gd name="connsiteX4" fmla="*/ 0 w 228210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10" h="226851" fill="norm" stroke="1" extrusionOk="0">
                  <a:moveTo>
                    <a:pt x="0" y="0"/>
                  </a:moveTo>
                  <a:lnTo>
                    <a:pt x="228210" y="0"/>
                  </a:lnTo>
                  <a:lnTo>
                    <a:pt x="228210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6" name="Полилиния: фигура 1837"/>
            <p:cNvSpPr/>
            <p:nvPr/>
          </p:nvSpPr>
          <p:spPr bwMode="auto">
            <a:xfrm>
              <a:off x="9395573" y="7173822"/>
              <a:ext cx="226852" cy="228210"/>
            </a:xfrm>
            <a:custGeom>
              <a:avLst/>
              <a:gdLst>
                <a:gd name="connsiteX0" fmla="*/ 0 w 226852"/>
                <a:gd name="connsiteY0" fmla="*/ 0 h 228210"/>
                <a:gd name="connsiteX1" fmla="*/ 226852 w 226852"/>
                <a:gd name="connsiteY1" fmla="*/ 0 h 228210"/>
                <a:gd name="connsiteX2" fmla="*/ 226852 w 226852"/>
                <a:gd name="connsiteY2" fmla="*/ 228210 h 228210"/>
                <a:gd name="connsiteX3" fmla="*/ 0 w 226852"/>
                <a:gd name="connsiteY3" fmla="*/ 228210 h 228210"/>
                <a:gd name="connsiteX4" fmla="*/ 0 w 226852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8210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8210"/>
                  </a:lnTo>
                  <a:lnTo>
                    <a:pt x="0" y="2282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7" name="Полилиния: фигура 1838"/>
            <p:cNvSpPr/>
            <p:nvPr/>
          </p:nvSpPr>
          <p:spPr bwMode="auto">
            <a:xfrm>
              <a:off x="6908925" y="4067267"/>
              <a:ext cx="231042" cy="226794"/>
            </a:xfrm>
            <a:custGeom>
              <a:avLst/>
              <a:gdLst>
                <a:gd name="connsiteX0" fmla="*/ 0 w 231042"/>
                <a:gd name="connsiteY0" fmla="*/ 0 h 226794"/>
                <a:gd name="connsiteX1" fmla="*/ 231042 w 231042"/>
                <a:gd name="connsiteY1" fmla="*/ 0 h 226794"/>
                <a:gd name="connsiteX2" fmla="*/ 231042 w 231042"/>
                <a:gd name="connsiteY2" fmla="*/ 226795 h 226794"/>
                <a:gd name="connsiteX3" fmla="*/ 0 w 231042"/>
                <a:gd name="connsiteY3" fmla="*/ 226795 h 226794"/>
                <a:gd name="connsiteX4" fmla="*/ 0 w 231042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2" h="226794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8" name="Полилиния: фигура 1839"/>
            <p:cNvSpPr/>
            <p:nvPr/>
          </p:nvSpPr>
          <p:spPr bwMode="auto">
            <a:xfrm>
              <a:off x="7218851" y="5622669"/>
              <a:ext cx="231098" cy="225435"/>
            </a:xfrm>
            <a:custGeom>
              <a:avLst/>
              <a:gdLst>
                <a:gd name="connsiteX0" fmla="*/ 0 w 231098"/>
                <a:gd name="connsiteY0" fmla="*/ 0 h 225435"/>
                <a:gd name="connsiteX1" fmla="*/ 231098 w 231098"/>
                <a:gd name="connsiteY1" fmla="*/ 0 h 225435"/>
                <a:gd name="connsiteX2" fmla="*/ 231098 w 231098"/>
                <a:gd name="connsiteY2" fmla="*/ 225436 h 225435"/>
                <a:gd name="connsiteX3" fmla="*/ 0 w 231098"/>
                <a:gd name="connsiteY3" fmla="*/ 225436 h 225435"/>
                <a:gd name="connsiteX4" fmla="*/ 0 w 231098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98" h="225435" fill="norm" stroke="1" extrusionOk="0">
                  <a:moveTo>
                    <a:pt x="0" y="0"/>
                  </a:moveTo>
                  <a:lnTo>
                    <a:pt x="231098" y="0"/>
                  </a:lnTo>
                  <a:lnTo>
                    <a:pt x="231098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9" name="Полилиния: фигура 1840"/>
            <p:cNvSpPr/>
            <p:nvPr/>
          </p:nvSpPr>
          <p:spPr bwMode="auto">
            <a:xfrm>
              <a:off x="5046375" y="6863898"/>
              <a:ext cx="229682" cy="226794"/>
            </a:xfrm>
            <a:custGeom>
              <a:avLst/>
              <a:gdLst>
                <a:gd name="connsiteX0" fmla="*/ 0 w 229682"/>
                <a:gd name="connsiteY0" fmla="*/ 0 h 226794"/>
                <a:gd name="connsiteX1" fmla="*/ 229683 w 229682"/>
                <a:gd name="connsiteY1" fmla="*/ 0 h 226794"/>
                <a:gd name="connsiteX2" fmla="*/ 229683 w 229682"/>
                <a:gd name="connsiteY2" fmla="*/ 226795 h 226794"/>
                <a:gd name="connsiteX3" fmla="*/ 0 w 229682"/>
                <a:gd name="connsiteY3" fmla="*/ 226795 h 226794"/>
                <a:gd name="connsiteX4" fmla="*/ 0 w 229682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82" h="226794" fill="norm" stroke="1" extrusionOk="0">
                  <a:moveTo>
                    <a:pt x="0" y="0"/>
                  </a:moveTo>
                  <a:lnTo>
                    <a:pt x="229683" y="0"/>
                  </a:lnTo>
                  <a:lnTo>
                    <a:pt x="229683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00" name="Полилиния: фигура 1841"/>
            <p:cNvSpPr/>
            <p:nvPr/>
          </p:nvSpPr>
          <p:spPr bwMode="auto">
            <a:xfrm>
              <a:off x="6286188" y="5621253"/>
              <a:ext cx="231042" cy="226795"/>
            </a:xfrm>
            <a:custGeom>
              <a:avLst/>
              <a:gdLst>
                <a:gd name="connsiteX0" fmla="*/ 0 w 231042"/>
                <a:gd name="connsiteY0" fmla="*/ 0 h 226795"/>
                <a:gd name="connsiteX1" fmla="*/ 231042 w 231042"/>
                <a:gd name="connsiteY1" fmla="*/ 0 h 226795"/>
                <a:gd name="connsiteX2" fmla="*/ 231042 w 231042"/>
                <a:gd name="connsiteY2" fmla="*/ 226795 h 226795"/>
                <a:gd name="connsiteX3" fmla="*/ 0 w 231042"/>
                <a:gd name="connsiteY3" fmla="*/ 226795 h 226795"/>
                <a:gd name="connsiteX4" fmla="*/ 0 w 231042"/>
                <a:gd name="connsiteY4" fmla="*/ 0 h 226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2" h="226795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01" name="Полилиния: фигура 1842"/>
            <p:cNvSpPr/>
            <p:nvPr/>
          </p:nvSpPr>
          <p:spPr bwMode="auto">
            <a:xfrm>
              <a:off x="5354941" y="5622669"/>
              <a:ext cx="231041" cy="225435"/>
            </a:xfrm>
            <a:custGeom>
              <a:avLst/>
              <a:gdLst>
                <a:gd name="connsiteX0" fmla="*/ 0 w 231041"/>
                <a:gd name="connsiteY0" fmla="*/ 0 h 225435"/>
                <a:gd name="connsiteX1" fmla="*/ 231042 w 231041"/>
                <a:gd name="connsiteY1" fmla="*/ 0 h 225435"/>
                <a:gd name="connsiteX2" fmla="*/ 231042 w 231041"/>
                <a:gd name="connsiteY2" fmla="*/ 225436 h 225435"/>
                <a:gd name="connsiteX3" fmla="*/ 0 w 231041"/>
                <a:gd name="connsiteY3" fmla="*/ 225436 h 225435"/>
                <a:gd name="connsiteX4" fmla="*/ 0 w 231041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1" h="225435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02" name="Полилиния: фигура 1843"/>
            <p:cNvSpPr/>
            <p:nvPr/>
          </p:nvSpPr>
          <p:spPr bwMode="auto">
            <a:xfrm>
              <a:off x="10949559" y="6862483"/>
              <a:ext cx="226850" cy="228210"/>
            </a:xfrm>
            <a:custGeom>
              <a:avLst/>
              <a:gdLst>
                <a:gd name="connsiteX0" fmla="*/ 0 w 226850"/>
                <a:gd name="connsiteY0" fmla="*/ 0 h 228210"/>
                <a:gd name="connsiteX1" fmla="*/ 226851 w 226850"/>
                <a:gd name="connsiteY1" fmla="*/ 0 h 228210"/>
                <a:gd name="connsiteX2" fmla="*/ 226851 w 226850"/>
                <a:gd name="connsiteY2" fmla="*/ 228210 h 228210"/>
                <a:gd name="connsiteX3" fmla="*/ 0 w 226850"/>
                <a:gd name="connsiteY3" fmla="*/ 228210 h 228210"/>
                <a:gd name="connsiteX4" fmla="*/ 0 w 226850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0" h="228210" fill="norm" stroke="1" extrusionOk="0">
                  <a:moveTo>
                    <a:pt x="0" y="0"/>
                  </a:moveTo>
                  <a:lnTo>
                    <a:pt x="226851" y="0"/>
                  </a:lnTo>
                  <a:lnTo>
                    <a:pt x="226851" y="228210"/>
                  </a:lnTo>
                  <a:lnTo>
                    <a:pt x="0" y="2282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03" name="Полилиния: фигура 1844"/>
            <p:cNvSpPr/>
            <p:nvPr/>
          </p:nvSpPr>
          <p:spPr bwMode="auto">
            <a:xfrm>
              <a:off x="8152986" y="2821793"/>
              <a:ext cx="229626" cy="228267"/>
            </a:xfrm>
            <a:custGeom>
              <a:avLst/>
              <a:gdLst>
                <a:gd name="connsiteX0" fmla="*/ 0 w 229626"/>
                <a:gd name="connsiteY0" fmla="*/ 0 h 228267"/>
                <a:gd name="connsiteX1" fmla="*/ 229627 w 229626"/>
                <a:gd name="connsiteY1" fmla="*/ 0 h 228267"/>
                <a:gd name="connsiteX2" fmla="*/ 229627 w 229626"/>
                <a:gd name="connsiteY2" fmla="*/ 228267 h 228267"/>
                <a:gd name="connsiteX3" fmla="*/ 0 w 229626"/>
                <a:gd name="connsiteY3" fmla="*/ 228267 h 228267"/>
                <a:gd name="connsiteX4" fmla="*/ 0 w 229626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8267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04" name="Полилиния: фигура 1845"/>
            <p:cNvSpPr/>
            <p:nvPr/>
          </p:nvSpPr>
          <p:spPr bwMode="auto">
            <a:xfrm>
              <a:off x="9394158" y="6862483"/>
              <a:ext cx="228267" cy="228210"/>
            </a:xfrm>
            <a:custGeom>
              <a:avLst/>
              <a:gdLst>
                <a:gd name="connsiteX0" fmla="*/ 0 w 228267"/>
                <a:gd name="connsiteY0" fmla="*/ 0 h 228210"/>
                <a:gd name="connsiteX1" fmla="*/ 228268 w 228267"/>
                <a:gd name="connsiteY1" fmla="*/ 0 h 228210"/>
                <a:gd name="connsiteX2" fmla="*/ 228268 w 228267"/>
                <a:gd name="connsiteY2" fmla="*/ 228210 h 228210"/>
                <a:gd name="connsiteX3" fmla="*/ 0 w 228267"/>
                <a:gd name="connsiteY3" fmla="*/ 228210 h 228210"/>
                <a:gd name="connsiteX4" fmla="*/ 0 w 228267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67" h="228210" fill="norm" stroke="1" extrusionOk="0">
                  <a:moveTo>
                    <a:pt x="0" y="0"/>
                  </a:moveTo>
                  <a:lnTo>
                    <a:pt x="228268" y="0"/>
                  </a:lnTo>
                  <a:lnTo>
                    <a:pt x="228268" y="228210"/>
                  </a:lnTo>
                  <a:lnTo>
                    <a:pt x="0" y="2282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05" name="Полилиния: фигура 1846"/>
            <p:cNvSpPr/>
            <p:nvPr/>
          </p:nvSpPr>
          <p:spPr bwMode="auto">
            <a:xfrm>
              <a:off x="8774251" y="6863898"/>
              <a:ext cx="226852" cy="228210"/>
            </a:xfrm>
            <a:custGeom>
              <a:avLst/>
              <a:gdLst>
                <a:gd name="connsiteX0" fmla="*/ 0 w 226852"/>
                <a:gd name="connsiteY0" fmla="*/ 0 h 228210"/>
                <a:gd name="connsiteX1" fmla="*/ 226852 w 226852"/>
                <a:gd name="connsiteY1" fmla="*/ 0 h 228210"/>
                <a:gd name="connsiteX2" fmla="*/ 226852 w 226852"/>
                <a:gd name="connsiteY2" fmla="*/ 228210 h 228210"/>
                <a:gd name="connsiteX3" fmla="*/ 0 w 226852"/>
                <a:gd name="connsiteY3" fmla="*/ 228210 h 228210"/>
                <a:gd name="connsiteX4" fmla="*/ 0 w 226852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8210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8210"/>
                  </a:lnTo>
                  <a:lnTo>
                    <a:pt x="0" y="2282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06" name="Полилиния: фигура 1847"/>
            <p:cNvSpPr/>
            <p:nvPr/>
          </p:nvSpPr>
          <p:spPr bwMode="auto">
            <a:xfrm>
              <a:off x="8151570" y="4065853"/>
              <a:ext cx="229626" cy="229626"/>
            </a:xfrm>
            <a:custGeom>
              <a:avLst/>
              <a:gdLst>
                <a:gd name="connsiteX0" fmla="*/ 0 w 229626"/>
                <a:gd name="connsiteY0" fmla="*/ 0 h 229626"/>
                <a:gd name="connsiteX1" fmla="*/ 229627 w 229626"/>
                <a:gd name="connsiteY1" fmla="*/ 0 h 229626"/>
                <a:gd name="connsiteX2" fmla="*/ 229627 w 229626"/>
                <a:gd name="connsiteY2" fmla="*/ 229626 h 229626"/>
                <a:gd name="connsiteX3" fmla="*/ 0 w 229626"/>
                <a:gd name="connsiteY3" fmla="*/ 229626 h 229626"/>
                <a:gd name="connsiteX4" fmla="*/ 0 w 229626"/>
                <a:gd name="connsiteY4" fmla="*/ 0 h 22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9626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9626"/>
                  </a:lnTo>
                  <a:lnTo>
                    <a:pt x="0" y="2296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07" name="Полилиния: фигура 1848"/>
            <p:cNvSpPr/>
            <p:nvPr/>
          </p:nvSpPr>
          <p:spPr bwMode="auto">
            <a:xfrm>
              <a:off x="3495221" y="4689950"/>
              <a:ext cx="225435" cy="225435"/>
            </a:xfrm>
            <a:custGeom>
              <a:avLst/>
              <a:gdLst>
                <a:gd name="connsiteX0" fmla="*/ 0 w 225435"/>
                <a:gd name="connsiteY0" fmla="*/ 0 h 225435"/>
                <a:gd name="connsiteX1" fmla="*/ 225436 w 225435"/>
                <a:gd name="connsiteY1" fmla="*/ 0 h 225435"/>
                <a:gd name="connsiteX2" fmla="*/ 225436 w 225435"/>
                <a:gd name="connsiteY2" fmla="*/ 225436 h 225435"/>
                <a:gd name="connsiteX3" fmla="*/ 0 w 225435"/>
                <a:gd name="connsiteY3" fmla="*/ 225436 h 225435"/>
                <a:gd name="connsiteX4" fmla="*/ 0 w 225435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5435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08" name="Полилиния: фигура 1849"/>
            <p:cNvSpPr/>
            <p:nvPr/>
          </p:nvSpPr>
          <p:spPr bwMode="auto">
            <a:xfrm>
              <a:off x="7530248" y="6863898"/>
              <a:ext cx="229626" cy="226794"/>
            </a:xfrm>
            <a:custGeom>
              <a:avLst/>
              <a:gdLst>
                <a:gd name="connsiteX0" fmla="*/ 0 w 229626"/>
                <a:gd name="connsiteY0" fmla="*/ 0 h 226794"/>
                <a:gd name="connsiteX1" fmla="*/ 229626 w 229626"/>
                <a:gd name="connsiteY1" fmla="*/ 0 h 226794"/>
                <a:gd name="connsiteX2" fmla="*/ 229626 w 229626"/>
                <a:gd name="connsiteY2" fmla="*/ 226795 h 226794"/>
                <a:gd name="connsiteX3" fmla="*/ 0 w 229626"/>
                <a:gd name="connsiteY3" fmla="*/ 226795 h 226794"/>
                <a:gd name="connsiteX4" fmla="*/ 0 w 229626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6794" fill="norm" stroke="1" extrusionOk="0">
                  <a:moveTo>
                    <a:pt x="0" y="0"/>
                  </a:moveTo>
                  <a:lnTo>
                    <a:pt x="229626" y="0"/>
                  </a:lnTo>
                  <a:lnTo>
                    <a:pt x="229626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09" name="Полилиния: фигура 1850"/>
            <p:cNvSpPr/>
            <p:nvPr/>
          </p:nvSpPr>
          <p:spPr bwMode="auto">
            <a:xfrm>
              <a:off x="8772836" y="4065853"/>
              <a:ext cx="228267" cy="229626"/>
            </a:xfrm>
            <a:custGeom>
              <a:avLst/>
              <a:gdLst>
                <a:gd name="connsiteX0" fmla="*/ 0 w 228267"/>
                <a:gd name="connsiteY0" fmla="*/ 0 h 229626"/>
                <a:gd name="connsiteX1" fmla="*/ 228268 w 228267"/>
                <a:gd name="connsiteY1" fmla="*/ 0 h 229626"/>
                <a:gd name="connsiteX2" fmla="*/ 228268 w 228267"/>
                <a:gd name="connsiteY2" fmla="*/ 229626 h 229626"/>
                <a:gd name="connsiteX3" fmla="*/ 0 w 228267"/>
                <a:gd name="connsiteY3" fmla="*/ 229626 h 229626"/>
                <a:gd name="connsiteX4" fmla="*/ 0 w 228267"/>
                <a:gd name="connsiteY4" fmla="*/ 0 h 22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67" h="229626" fill="norm" stroke="1" extrusionOk="0">
                  <a:moveTo>
                    <a:pt x="0" y="0"/>
                  </a:moveTo>
                  <a:lnTo>
                    <a:pt x="228268" y="0"/>
                  </a:lnTo>
                  <a:lnTo>
                    <a:pt x="228268" y="229626"/>
                  </a:lnTo>
                  <a:lnTo>
                    <a:pt x="0" y="2296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" name="Полилиния: фигура 1851"/>
            <p:cNvSpPr/>
            <p:nvPr/>
          </p:nvSpPr>
          <p:spPr bwMode="auto">
            <a:xfrm>
              <a:off x="5976263" y="6863898"/>
              <a:ext cx="229626" cy="226794"/>
            </a:xfrm>
            <a:custGeom>
              <a:avLst/>
              <a:gdLst>
                <a:gd name="connsiteX0" fmla="*/ 0 w 229626"/>
                <a:gd name="connsiteY0" fmla="*/ 0 h 226794"/>
                <a:gd name="connsiteX1" fmla="*/ 229627 w 229626"/>
                <a:gd name="connsiteY1" fmla="*/ 0 h 226794"/>
                <a:gd name="connsiteX2" fmla="*/ 229627 w 229626"/>
                <a:gd name="connsiteY2" fmla="*/ 226795 h 226794"/>
                <a:gd name="connsiteX3" fmla="*/ 0 w 229626"/>
                <a:gd name="connsiteY3" fmla="*/ 226795 h 226794"/>
                <a:gd name="connsiteX4" fmla="*/ 0 w 229626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6794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" name="Полилиния: фигура 1852"/>
            <p:cNvSpPr/>
            <p:nvPr/>
          </p:nvSpPr>
          <p:spPr bwMode="auto">
            <a:xfrm>
              <a:off x="5354941" y="2823208"/>
              <a:ext cx="232457" cy="226851"/>
            </a:xfrm>
            <a:custGeom>
              <a:avLst/>
              <a:gdLst>
                <a:gd name="connsiteX0" fmla="*/ 0 w 232457"/>
                <a:gd name="connsiteY0" fmla="*/ 0 h 226851"/>
                <a:gd name="connsiteX1" fmla="*/ 232457 w 232457"/>
                <a:gd name="connsiteY1" fmla="*/ 0 h 226851"/>
                <a:gd name="connsiteX2" fmla="*/ 232457 w 232457"/>
                <a:gd name="connsiteY2" fmla="*/ 226852 h 226851"/>
                <a:gd name="connsiteX3" fmla="*/ 0 w 232457"/>
                <a:gd name="connsiteY3" fmla="*/ 226852 h 226851"/>
                <a:gd name="connsiteX4" fmla="*/ 0 w 232457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2457" h="226851" fill="norm" stroke="1" extrusionOk="0">
                  <a:moveTo>
                    <a:pt x="0" y="0"/>
                  </a:moveTo>
                  <a:lnTo>
                    <a:pt x="232457" y="0"/>
                  </a:lnTo>
                  <a:lnTo>
                    <a:pt x="232457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2" name="Полилиния: фигура 1853"/>
            <p:cNvSpPr/>
            <p:nvPr/>
          </p:nvSpPr>
          <p:spPr bwMode="auto">
            <a:xfrm>
              <a:off x="6287603" y="2823208"/>
              <a:ext cx="231042" cy="226851"/>
            </a:xfrm>
            <a:custGeom>
              <a:avLst/>
              <a:gdLst>
                <a:gd name="connsiteX0" fmla="*/ 0 w 231042"/>
                <a:gd name="connsiteY0" fmla="*/ 0 h 226851"/>
                <a:gd name="connsiteX1" fmla="*/ 231042 w 231042"/>
                <a:gd name="connsiteY1" fmla="*/ 0 h 226851"/>
                <a:gd name="connsiteX2" fmla="*/ 231042 w 231042"/>
                <a:gd name="connsiteY2" fmla="*/ 226852 h 226851"/>
                <a:gd name="connsiteX3" fmla="*/ 0 w 231042"/>
                <a:gd name="connsiteY3" fmla="*/ 226852 h 226851"/>
                <a:gd name="connsiteX4" fmla="*/ 0 w 231042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2" h="226851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3" name="Полилиния: фигура 1854"/>
            <p:cNvSpPr/>
            <p:nvPr/>
          </p:nvSpPr>
          <p:spPr bwMode="auto">
            <a:xfrm>
              <a:off x="6597585" y="2821793"/>
              <a:ext cx="231042" cy="228267"/>
            </a:xfrm>
            <a:custGeom>
              <a:avLst/>
              <a:gdLst>
                <a:gd name="connsiteX0" fmla="*/ 0 w 231042"/>
                <a:gd name="connsiteY0" fmla="*/ 0 h 228267"/>
                <a:gd name="connsiteX1" fmla="*/ 231042 w 231042"/>
                <a:gd name="connsiteY1" fmla="*/ 0 h 228267"/>
                <a:gd name="connsiteX2" fmla="*/ 231042 w 231042"/>
                <a:gd name="connsiteY2" fmla="*/ 228267 h 228267"/>
                <a:gd name="connsiteX3" fmla="*/ 0 w 231042"/>
                <a:gd name="connsiteY3" fmla="*/ 228267 h 228267"/>
                <a:gd name="connsiteX4" fmla="*/ 0 w 231042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2" h="228267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4" name="Полилиния: фигура 1855"/>
            <p:cNvSpPr/>
            <p:nvPr/>
          </p:nvSpPr>
          <p:spPr bwMode="auto">
            <a:xfrm>
              <a:off x="6908925" y="2823208"/>
              <a:ext cx="229626" cy="228267"/>
            </a:xfrm>
            <a:custGeom>
              <a:avLst/>
              <a:gdLst>
                <a:gd name="connsiteX0" fmla="*/ 0 w 229626"/>
                <a:gd name="connsiteY0" fmla="*/ 0 h 228267"/>
                <a:gd name="connsiteX1" fmla="*/ 229627 w 229626"/>
                <a:gd name="connsiteY1" fmla="*/ 0 h 228267"/>
                <a:gd name="connsiteX2" fmla="*/ 229627 w 229626"/>
                <a:gd name="connsiteY2" fmla="*/ 228267 h 228267"/>
                <a:gd name="connsiteX3" fmla="*/ 0 w 229626"/>
                <a:gd name="connsiteY3" fmla="*/ 228267 h 228267"/>
                <a:gd name="connsiteX4" fmla="*/ 0 w 229626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8267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5" name="Полилиния: фигура 1856"/>
            <p:cNvSpPr/>
            <p:nvPr/>
          </p:nvSpPr>
          <p:spPr bwMode="auto">
            <a:xfrm>
              <a:off x="5354941" y="6866673"/>
              <a:ext cx="231041" cy="225435"/>
            </a:xfrm>
            <a:custGeom>
              <a:avLst/>
              <a:gdLst>
                <a:gd name="connsiteX0" fmla="*/ 0 w 231041"/>
                <a:gd name="connsiteY0" fmla="*/ 0 h 225435"/>
                <a:gd name="connsiteX1" fmla="*/ 231042 w 231041"/>
                <a:gd name="connsiteY1" fmla="*/ 0 h 225435"/>
                <a:gd name="connsiteX2" fmla="*/ 231042 w 231041"/>
                <a:gd name="connsiteY2" fmla="*/ 225436 h 225435"/>
                <a:gd name="connsiteX3" fmla="*/ 0 w 231041"/>
                <a:gd name="connsiteY3" fmla="*/ 225436 h 225435"/>
                <a:gd name="connsiteX4" fmla="*/ 0 w 231041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1" h="225435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6" name="Полилиния: фигура 1857"/>
            <p:cNvSpPr/>
            <p:nvPr/>
          </p:nvSpPr>
          <p:spPr bwMode="auto">
            <a:xfrm>
              <a:off x="7218851" y="6553917"/>
              <a:ext cx="231098" cy="226851"/>
            </a:xfrm>
            <a:custGeom>
              <a:avLst/>
              <a:gdLst>
                <a:gd name="connsiteX0" fmla="*/ 0 w 231098"/>
                <a:gd name="connsiteY0" fmla="*/ 0 h 226851"/>
                <a:gd name="connsiteX1" fmla="*/ 231098 w 231098"/>
                <a:gd name="connsiteY1" fmla="*/ 0 h 226851"/>
                <a:gd name="connsiteX2" fmla="*/ 231098 w 231098"/>
                <a:gd name="connsiteY2" fmla="*/ 226851 h 226851"/>
                <a:gd name="connsiteX3" fmla="*/ 0 w 231098"/>
                <a:gd name="connsiteY3" fmla="*/ 226851 h 226851"/>
                <a:gd name="connsiteX4" fmla="*/ 0 w 231098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98" h="226851" fill="norm" stroke="1" extrusionOk="0">
                  <a:moveTo>
                    <a:pt x="0" y="0"/>
                  </a:moveTo>
                  <a:lnTo>
                    <a:pt x="231098" y="0"/>
                  </a:lnTo>
                  <a:lnTo>
                    <a:pt x="231098" y="226851"/>
                  </a:lnTo>
                  <a:lnTo>
                    <a:pt x="0" y="2268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7" name="Полилиния: фигура 1858"/>
            <p:cNvSpPr/>
            <p:nvPr/>
          </p:nvSpPr>
          <p:spPr bwMode="auto">
            <a:xfrm>
              <a:off x="5666281" y="6555332"/>
              <a:ext cx="229682" cy="225435"/>
            </a:xfrm>
            <a:custGeom>
              <a:avLst/>
              <a:gdLst>
                <a:gd name="connsiteX0" fmla="*/ 0 w 229682"/>
                <a:gd name="connsiteY0" fmla="*/ 0 h 225435"/>
                <a:gd name="connsiteX1" fmla="*/ 229683 w 229682"/>
                <a:gd name="connsiteY1" fmla="*/ 0 h 225435"/>
                <a:gd name="connsiteX2" fmla="*/ 229683 w 229682"/>
                <a:gd name="connsiteY2" fmla="*/ 225436 h 225435"/>
                <a:gd name="connsiteX3" fmla="*/ 0 w 229682"/>
                <a:gd name="connsiteY3" fmla="*/ 225436 h 225435"/>
                <a:gd name="connsiteX4" fmla="*/ 0 w 229682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82" h="225435" fill="norm" stroke="1" extrusionOk="0">
                  <a:moveTo>
                    <a:pt x="0" y="0"/>
                  </a:moveTo>
                  <a:lnTo>
                    <a:pt x="229683" y="0"/>
                  </a:lnTo>
                  <a:lnTo>
                    <a:pt x="229683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8" name="Полилиния: фигура 1859"/>
            <p:cNvSpPr/>
            <p:nvPr/>
          </p:nvSpPr>
          <p:spPr bwMode="auto">
            <a:xfrm>
              <a:off x="1939820" y="5618422"/>
              <a:ext cx="226851" cy="229626"/>
            </a:xfrm>
            <a:custGeom>
              <a:avLst/>
              <a:gdLst>
                <a:gd name="connsiteX0" fmla="*/ 0 w 226851"/>
                <a:gd name="connsiteY0" fmla="*/ 0 h 229626"/>
                <a:gd name="connsiteX1" fmla="*/ 226852 w 226851"/>
                <a:gd name="connsiteY1" fmla="*/ 0 h 229626"/>
                <a:gd name="connsiteX2" fmla="*/ 226852 w 226851"/>
                <a:gd name="connsiteY2" fmla="*/ 229627 h 229626"/>
                <a:gd name="connsiteX3" fmla="*/ 0 w 226851"/>
                <a:gd name="connsiteY3" fmla="*/ 229627 h 229626"/>
                <a:gd name="connsiteX4" fmla="*/ 0 w 226851"/>
                <a:gd name="connsiteY4" fmla="*/ 0 h 22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9626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9627"/>
                  </a:lnTo>
                  <a:lnTo>
                    <a:pt x="0" y="2296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9" name="Полилиния: фигура 1860"/>
            <p:cNvSpPr/>
            <p:nvPr/>
          </p:nvSpPr>
          <p:spPr bwMode="auto">
            <a:xfrm>
              <a:off x="-236902" y="5619838"/>
              <a:ext cx="226851" cy="229626"/>
            </a:xfrm>
            <a:custGeom>
              <a:avLst/>
              <a:gdLst>
                <a:gd name="connsiteX0" fmla="*/ 0 w 226851"/>
                <a:gd name="connsiteY0" fmla="*/ 0 h 229626"/>
                <a:gd name="connsiteX1" fmla="*/ 226852 w 226851"/>
                <a:gd name="connsiteY1" fmla="*/ 0 h 229626"/>
                <a:gd name="connsiteX2" fmla="*/ 226852 w 226851"/>
                <a:gd name="connsiteY2" fmla="*/ 229627 h 229626"/>
                <a:gd name="connsiteX3" fmla="*/ 0 w 226851"/>
                <a:gd name="connsiteY3" fmla="*/ 229627 h 229626"/>
                <a:gd name="connsiteX4" fmla="*/ 0 w 226851"/>
                <a:gd name="connsiteY4" fmla="*/ 0 h 22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9626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9627"/>
                  </a:lnTo>
                  <a:lnTo>
                    <a:pt x="0" y="2296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20" name="Полилиния: фигура 1861"/>
            <p:cNvSpPr/>
            <p:nvPr/>
          </p:nvSpPr>
          <p:spPr bwMode="auto">
            <a:xfrm>
              <a:off x="6908925" y="4377193"/>
              <a:ext cx="229626" cy="226851"/>
            </a:xfrm>
            <a:custGeom>
              <a:avLst/>
              <a:gdLst>
                <a:gd name="connsiteX0" fmla="*/ 0 w 229626"/>
                <a:gd name="connsiteY0" fmla="*/ 0 h 226851"/>
                <a:gd name="connsiteX1" fmla="*/ 229627 w 229626"/>
                <a:gd name="connsiteY1" fmla="*/ 0 h 226851"/>
                <a:gd name="connsiteX2" fmla="*/ 229627 w 229626"/>
                <a:gd name="connsiteY2" fmla="*/ 226852 h 226851"/>
                <a:gd name="connsiteX3" fmla="*/ 0 w 229626"/>
                <a:gd name="connsiteY3" fmla="*/ 226852 h 226851"/>
                <a:gd name="connsiteX4" fmla="*/ 0 w 229626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6851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21" name="Полилиния: фигура 1862"/>
            <p:cNvSpPr/>
            <p:nvPr/>
          </p:nvSpPr>
          <p:spPr bwMode="auto">
            <a:xfrm>
              <a:off x="8151570" y="5311272"/>
              <a:ext cx="231042" cy="226851"/>
            </a:xfrm>
            <a:custGeom>
              <a:avLst/>
              <a:gdLst>
                <a:gd name="connsiteX0" fmla="*/ 0 w 231042"/>
                <a:gd name="connsiteY0" fmla="*/ 0 h 226851"/>
                <a:gd name="connsiteX1" fmla="*/ 231042 w 231042"/>
                <a:gd name="connsiteY1" fmla="*/ 0 h 226851"/>
                <a:gd name="connsiteX2" fmla="*/ 231042 w 231042"/>
                <a:gd name="connsiteY2" fmla="*/ 226852 h 226851"/>
                <a:gd name="connsiteX3" fmla="*/ 0 w 231042"/>
                <a:gd name="connsiteY3" fmla="*/ 226852 h 226851"/>
                <a:gd name="connsiteX4" fmla="*/ 0 w 231042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2" h="226851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22" name="Полилиния: фигура 1863"/>
            <p:cNvSpPr/>
            <p:nvPr/>
          </p:nvSpPr>
          <p:spPr bwMode="auto">
            <a:xfrm>
              <a:off x="7530248" y="6553917"/>
              <a:ext cx="231041" cy="225435"/>
            </a:xfrm>
            <a:custGeom>
              <a:avLst/>
              <a:gdLst>
                <a:gd name="connsiteX0" fmla="*/ 0 w 231041"/>
                <a:gd name="connsiteY0" fmla="*/ 0 h 225435"/>
                <a:gd name="connsiteX1" fmla="*/ 231042 w 231041"/>
                <a:gd name="connsiteY1" fmla="*/ 0 h 225435"/>
                <a:gd name="connsiteX2" fmla="*/ 231042 w 231041"/>
                <a:gd name="connsiteY2" fmla="*/ 225436 h 225435"/>
                <a:gd name="connsiteX3" fmla="*/ 0 w 231041"/>
                <a:gd name="connsiteY3" fmla="*/ 225436 h 225435"/>
                <a:gd name="connsiteX4" fmla="*/ 0 w 231041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1" h="225435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23" name="Полилиния: фигура 1864"/>
            <p:cNvSpPr/>
            <p:nvPr/>
          </p:nvSpPr>
          <p:spPr bwMode="auto">
            <a:xfrm>
              <a:off x="6597585" y="6553917"/>
              <a:ext cx="229626" cy="226851"/>
            </a:xfrm>
            <a:custGeom>
              <a:avLst/>
              <a:gdLst>
                <a:gd name="connsiteX0" fmla="*/ 0 w 229626"/>
                <a:gd name="connsiteY0" fmla="*/ 0 h 226851"/>
                <a:gd name="connsiteX1" fmla="*/ 229627 w 229626"/>
                <a:gd name="connsiteY1" fmla="*/ 0 h 226851"/>
                <a:gd name="connsiteX2" fmla="*/ 229627 w 229626"/>
                <a:gd name="connsiteY2" fmla="*/ 226851 h 226851"/>
                <a:gd name="connsiteX3" fmla="*/ 0 w 229626"/>
                <a:gd name="connsiteY3" fmla="*/ 226851 h 226851"/>
                <a:gd name="connsiteX4" fmla="*/ 0 w 229626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6851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6851"/>
                  </a:lnTo>
                  <a:lnTo>
                    <a:pt x="0" y="2268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24" name="Полилиния: фигура 1865"/>
            <p:cNvSpPr/>
            <p:nvPr/>
          </p:nvSpPr>
          <p:spPr bwMode="auto">
            <a:xfrm>
              <a:off x="7840173" y="3131774"/>
              <a:ext cx="226851" cy="229626"/>
            </a:xfrm>
            <a:custGeom>
              <a:avLst/>
              <a:gdLst>
                <a:gd name="connsiteX0" fmla="*/ 0 w 226851"/>
                <a:gd name="connsiteY0" fmla="*/ 0 h 229626"/>
                <a:gd name="connsiteX1" fmla="*/ 226851 w 226851"/>
                <a:gd name="connsiteY1" fmla="*/ 0 h 229626"/>
                <a:gd name="connsiteX2" fmla="*/ 226851 w 226851"/>
                <a:gd name="connsiteY2" fmla="*/ 229626 h 229626"/>
                <a:gd name="connsiteX3" fmla="*/ 0 w 226851"/>
                <a:gd name="connsiteY3" fmla="*/ 229626 h 229626"/>
                <a:gd name="connsiteX4" fmla="*/ 0 w 226851"/>
                <a:gd name="connsiteY4" fmla="*/ 0 h 22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9626" fill="norm" stroke="1" extrusionOk="0">
                  <a:moveTo>
                    <a:pt x="0" y="0"/>
                  </a:moveTo>
                  <a:lnTo>
                    <a:pt x="226851" y="0"/>
                  </a:lnTo>
                  <a:lnTo>
                    <a:pt x="226851" y="229626"/>
                  </a:lnTo>
                  <a:lnTo>
                    <a:pt x="0" y="2296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25" name="Полилиния: фигура 1866"/>
            <p:cNvSpPr/>
            <p:nvPr/>
          </p:nvSpPr>
          <p:spPr bwMode="auto">
            <a:xfrm>
              <a:off x="7218851" y="4377193"/>
              <a:ext cx="229682" cy="226851"/>
            </a:xfrm>
            <a:custGeom>
              <a:avLst/>
              <a:gdLst>
                <a:gd name="connsiteX0" fmla="*/ 0 w 229682"/>
                <a:gd name="connsiteY0" fmla="*/ 0 h 226851"/>
                <a:gd name="connsiteX1" fmla="*/ 229683 w 229682"/>
                <a:gd name="connsiteY1" fmla="*/ 0 h 226851"/>
                <a:gd name="connsiteX2" fmla="*/ 229683 w 229682"/>
                <a:gd name="connsiteY2" fmla="*/ 226852 h 226851"/>
                <a:gd name="connsiteX3" fmla="*/ 0 w 229682"/>
                <a:gd name="connsiteY3" fmla="*/ 226852 h 226851"/>
                <a:gd name="connsiteX4" fmla="*/ 0 w 229682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82" h="226851" fill="norm" stroke="1" extrusionOk="0">
                  <a:moveTo>
                    <a:pt x="0" y="0"/>
                  </a:moveTo>
                  <a:lnTo>
                    <a:pt x="229683" y="0"/>
                  </a:lnTo>
                  <a:lnTo>
                    <a:pt x="229683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26" name="Полилиния: фигура 1867"/>
            <p:cNvSpPr/>
            <p:nvPr/>
          </p:nvSpPr>
          <p:spPr bwMode="auto">
            <a:xfrm>
              <a:off x="7530248" y="6243991"/>
              <a:ext cx="231041" cy="225379"/>
            </a:xfrm>
            <a:custGeom>
              <a:avLst/>
              <a:gdLst>
                <a:gd name="connsiteX0" fmla="*/ 0 w 231041"/>
                <a:gd name="connsiteY0" fmla="*/ 0 h 225379"/>
                <a:gd name="connsiteX1" fmla="*/ 231042 w 231041"/>
                <a:gd name="connsiteY1" fmla="*/ 0 h 225379"/>
                <a:gd name="connsiteX2" fmla="*/ 231042 w 231041"/>
                <a:gd name="connsiteY2" fmla="*/ 225380 h 225379"/>
                <a:gd name="connsiteX3" fmla="*/ 0 w 231041"/>
                <a:gd name="connsiteY3" fmla="*/ 225380 h 225379"/>
                <a:gd name="connsiteX4" fmla="*/ 0 w 231041"/>
                <a:gd name="connsiteY4" fmla="*/ 0 h 225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1" h="225379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5380"/>
                  </a:lnTo>
                  <a:lnTo>
                    <a:pt x="0" y="2253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27" name="Полилиния: фигура 1868"/>
            <p:cNvSpPr/>
            <p:nvPr/>
          </p:nvSpPr>
          <p:spPr bwMode="auto">
            <a:xfrm>
              <a:off x="6910341" y="6243991"/>
              <a:ext cx="229626" cy="225379"/>
            </a:xfrm>
            <a:custGeom>
              <a:avLst/>
              <a:gdLst>
                <a:gd name="connsiteX0" fmla="*/ 0 w 229626"/>
                <a:gd name="connsiteY0" fmla="*/ 0 h 225379"/>
                <a:gd name="connsiteX1" fmla="*/ 229627 w 229626"/>
                <a:gd name="connsiteY1" fmla="*/ 0 h 225379"/>
                <a:gd name="connsiteX2" fmla="*/ 229627 w 229626"/>
                <a:gd name="connsiteY2" fmla="*/ 225380 h 225379"/>
                <a:gd name="connsiteX3" fmla="*/ 0 w 229626"/>
                <a:gd name="connsiteY3" fmla="*/ 225380 h 225379"/>
                <a:gd name="connsiteX4" fmla="*/ 0 w 229626"/>
                <a:gd name="connsiteY4" fmla="*/ 0 h 225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5379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5380"/>
                  </a:lnTo>
                  <a:lnTo>
                    <a:pt x="0" y="2253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28" name="Полилиния: фигура 1869"/>
            <p:cNvSpPr/>
            <p:nvPr/>
          </p:nvSpPr>
          <p:spPr bwMode="auto">
            <a:xfrm>
              <a:off x="2251161" y="3134606"/>
              <a:ext cx="225435" cy="226794"/>
            </a:xfrm>
            <a:custGeom>
              <a:avLst/>
              <a:gdLst>
                <a:gd name="connsiteX0" fmla="*/ 0 w 225435"/>
                <a:gd name="connsiteY0" fmla="*/ 0 h 226794"/>
                <a:gd name="connsiteX1" fmla="*/ 225436 w 225435"/>
                <a:gd name="connsiteY1" fmla="*/ 0 h 226794"/>
                <a:gd name="connsiteX2" fmla="*/ 225436 w 225435"/>
                <a:gd name="connsiteY2" fmla="*/ 226795 h 226794"/>
                <a:gd name="connsiteX3" fmla="*/ 0 w 225435"/>
                <a:gd name="connsiteY3" fmla="*/ 226795 h 226794"/>
                <a:gd name="connsiteX4" fmla="*/ 0 w 225435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6794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29" name="Полилиния: фигура 1870"/>
            <p:cNvSpPr/>
            <p:nvPr/>
          </p:nvSpPr>
          <p:spPr bwMode="auto">
            <a:xfrm>
              <a:off x="4733619" y="3134606"/>
              <a:ext cx="231041" cy="226794"/>
            </a:xfrm>
            <a:custGeom>
              <a:avLst/>
              <a:gdLst>
                <a:gd name="connsiteX0" fmla="*/ 0 w 231041"/>
                <a:gd name="connsiteY0" fmla="*/ 0 h 226794"/>
                <a:gd name="connsiteX1" fmla="*/ 231042 w 231041"/>
                <a:gd name="connsiteY1" fmla="*/ 0 h 226794"/>
                <a:gd name="connsiteX2" fmla="*/ 231042 w 231041"/>
                <a:gd name="connsiteY2" fmla="*/ 226795 h 226794"/>
                <a:gd name="connsiteX3" fmla="*/ 0 w 231041"/>
                <a:gd name="connsiteY3" fmla="*/ 226795 h 226794"/>
                <a:gd name="connsiteX4" fmla="*/ 0 w 231041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1" h="226794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30" name="Полилиния: фигура 1871"/>
            <p:cNvSpPr/>
            <p:nvPr/>
          </p:nvSpPr>
          <p:spPr bwMode="auto">
            <a:xfrm>
              <a:off x="5044959" y="3133190"/>
              <a:ext cx="231098" cy="229626"/>
            </a:xfrm>
            <a:custGeom>
              <a:avLst/>
              <a:gdLst>
                <a:gd name="connsiteX0" fmla="*/ 0 w 231098"/>
                <a:gd name="connsiteY0" fmla="*/ 0 h 229626"/>
                <a:gd name="connsiteX1" fmla="*/ 231098 w 231098"/>
                <a:gd name="connsiteY1" fmla="*/ 0 h 229626"/>
                <a:gd name="connsiteX2" fmla="*/ 231098 w 231098"/>
                <a:gd name="connsiteY2" fmla="*/ 229626 h 229626"/>
                <a:gd name="connsiteX3" fmla="*/ 0 w 231098"/>
                <a:gd name="connsiteY3" fmla="*/ 229626 h 229626"/>
                <a:gd name="connsiteX4" fmla="*/ 0 w 231098"/>
                <a:gd name="connsiteY4" fmla="*/ 0 h 22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98" h="229626" fill="norm" stroke="1" extrusionOk="0">
                  <a:moveTo>
                    <a:pt x="0" y="0"/>
                  </a:moveTo>
                  <a:lnTo>
                    <a:pt x="231098" y="0"/>
                  </a:lnTo>
                  <a:lnTo>
                    <a:pt x="231098" y="229626"/>
                  </a:lnTo>
                  <a:lnTo>
                    <a:pt x="0" y="2296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31" name="Полилиния: фигура 1872"/>
            <p:cNvSpPr/>
            <p:nvPr/>
          </p:nvSpPr>
          <p:spPr bwMode="auto">
            <a:xfrm>
              <a:off x="5353525" y="3133190"/>
              <a:ext cx="232457" cy="228210"/>
            </a:xfrm>
            <a:custGeom>
              <a:avLst/>
              <a:gdLst>
                <a:gd name="connsiteX0" fmla="*/ 0 w 232457"/>
                <a:gd name="connsiteY0" fmla="*/ 0 h 228210"/>
                <a:gd name="connsiteX1" fmla="*/ 232457 w 232457"/>
                <a:gd name="connsiteY1" fmla="*/ 0 h 228210"/>
                <a:gd name="connsiteX2" fmla="*/ 232457 w 232457"/>
                <a:gd name="connsiteY2" fmla="*/ 228211 h 228210"/>
                <a:gd name="connsiteX3" fmla="*/ 0 w 232457"/>
                <a:gd name="connsiteY3" fmla="*/ 228211 h 228210"/>
                <a:gd name="connsiteX4" fmla="*/ 0 w 232457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2457" h="228210" fill="norm" stroke="1" extrusionOk="0">
                  <a:moveTo>
                    <a:pt x="0" y="0"/>
                  </a:moveTo>
                  <a:lnTo>
                    <a:pt x="232457" y="0"/>
                  </a:lnTo>
                  <a:lnTo>
                    <a:pt x="232457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32" name="Полилиния: фигура 1873"/>
            <p:cNvSpPr/>
            <p:nvPr/>
          </p:nvSpPr>
          <p:spPr bwMode="auto">
            <a:xfrm>
              <a:off x="5354941" y="6243991"/>
              <a:ext cx="231041" cy="225379"/>
            </a:xfrm>
            <a:custGeom>
              <a:avLst/>
              <a:gdLst>
                <a:gd name="connsiteX0" fmla="*/ 0 w 231041"/>
                <a:gd name="connsiteY0" fmla="*/ 0 h 225379"/>
                <a:gd name="connsiteX1" fmla="*/ 231042 w 231041"/>
                <a:gd name="connsiteY1" fmla="*/ 0 h 225379"/>
                <a:gd name="connsiteX2" fmla="*/ 231042 w 231041"/>
                <a:gd name="connsiteY2" fmla="*/ 225380 h 225379"/>
                <a:gd name="connsiteX3" fmla="*/ 0 w 231041"/>
                <a:gd name="connsiteY3" fmla="*/ 225380 h 225379"/>
                <a:gd name="connsiteX4" fmla="*/ 0 w 231041"/>
                <a:gd name="connsiteY4" fmla="*/ 0 h 225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1" h="225379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5380"/>
                  </a:lnTo>
                  <a:lnTo>
                    <a:pt x="0" y="2253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33" name="Полилиния: фигура 1874"/>
            <p:cNvSpPr/>
            <p:nvPr/>
          </p:nvSpPr>
          <p:spPr bwMode="auto">
            <a:xfrm>
              <a:off x="5044959" y="6243991"/>
              <a:ext cx="231098" cy="225379"/>
            </a:xfrm>
            <a:custGeom>
              <a:avLst/>
              <a:gdLst>
                <a:gd name="connsiteX0" fmla="*/ 0 w 231098"/>
                <a:gd name="connsiteY0" fmla="*/ 0 h 225379"/>
                <a:gd name="connsiteX1" fmla="*/ 231098 w 231098"/>
                <a:gd name="connsiteY1" fmla="*/ 0 h 225379"/>
                <a:gd name="connsiteX2" fmla="*/ 231098 w 231098"/>
                <a:gd name="connsiteY2" fmla="*/ 225380 h 225379"/>
                <a:gd name="connsiteX3" fmla="*/ 0 w 231098"/>
                <a:gd name="connsiteY3" fmla="*/ 225380 h 225379"/>
                <a:gd name="connsiteX4" fmla="*/ 0 w 231098"/>
                <a:gd name="connsiteY4" fmla="*/ 0 h 225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98" h="225379" fill="norm" stroke="1" extrusionOk="0">
                  <a:moveTo>
                    <a:pt x="0" y="0"/>
                  </a:moveTo>
                  <a:lnTo>
                    <a:pt x="231098" y="0"/>
                  </a:lnTo>
                  <a:lnTo>
                    <a:pt x="231098" y="225380"/>
                  </a:lnTo>
                  <a:lnTo>
                    <a:pt x="0" y="2253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34" name="Полилиния: фигура 1875"/>
            <p:cNvSpPr/>
            <p:nvPr/>
          </p:nvSpPr>
          <p:spPr bwMode="auto">
            <a:xfrm>
              <a:off x="4423693" y="6243991"/>
              <a:ext cx="229626" cy="225379"/>
            </a:xfrm>
            <a:custGeom>
              <a:avLst/>
              <a:gdLst>
                <a:gd name="connsiteX0" fmla="*/ 0 w 229626"/>
                <a:gd name="connsiteY0" fmla="*/ 0 h 225379"/>
                <a:gd name="connsiteX1" fmla="*/ 229627 w 229626"/>
                <a:gd name="connsiteY1" fmla="*/ 0 h 225379"/>
                <a:gd name="connsiteX2" fmla="*/ 229627 w 229626"/>
                <a:gd name="connsiteY2" fmla="*/ 225380 h 225379"/>
                <a:gd name="connsiteX3" fmla="*/ 0 w 229626"/>
                <a:gd name="connsiteY3" fmla="*/ 225380 h 225379"/>
                <a:gd name="connsiteX4" fmla="*/ 0 w 229626"/>
                <a:gd name="connsiteY4" fmla="*/ 0 h 225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5379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5380"/>
                  </a:lnTo>
                  <a:lnTo>
                    <a:pt x="0" y="2253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35" name="Полилиния: фигура 1876"/>
            <p:cNvSpPr/>
            <p:nvPr/>
          </p:nvSpPr>
          <p:spPr bwMode="auto">
            <a:xfrm>
              <a:off x="4112296" y="6242575"/>
              <a:ext cx="229683" cy="226795"/>
            </a:xfrm>
            <a:custGeom>
              <a:avLst/>
              <a:gdLst>
                <a:gd name="connsiteX0" fmla="*/ 0 w 229683"/>
                <a:gd name="connsiteY0" fmla="*/ 0 h 226795"/>
                <a:gd name="connsiteX1" fmla="*/ 229683 w 229683"/>
                <a:gd name="connsiteY1" fmla="*/ 0 h 226795"/>
                <a:gd name="connsiteX2" fmla="*/ 229683 w 229683"/>
                <a:gd name="connsiteY2" fmla="*/ 226795 h 226795"/>
                <a:gd name="connsiteX3" fmla="*/ 0 w 229683"/>
                <a:gd name="connsiteY3" fmla="*/ 226795 h 226795"/>
                <a:gd name="connsiteX4" fmla="*/ 0 w 229683"/>
                <a:gd name="connsiteY4" fmla="*/ 0 h 226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83" h="226795" fill="norm" stroke="1" extrusionOk="0">
                  <a:moveTo>
                    <a:pt x="0" y="0"/>
                  </a:moveTo>
                  <a:lnTo>
                    <a:pt x="229683" y="0"/>
                  </a:lnTo>
                  <a:lnTo>
                    <a:pt x="229683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36" name="Полилиния: фигура 1877"/>
            <p:cNvSpPr/>
            <p:nvPr/>
          </p:nvSpPr>
          <p:spPr bwMode="auto">
            <a:xfrm>
              <a:off x="8148739" y="4688591"/>
              <a:ext cx="232458" cy="225379"/>
            </a:xfrm>
            <a:custGeom>
              <a:avLst/>
              <a:gdLst>
                <a:gd name="connsiteX0" fmla="*/ 0 w 232458"/>
                <a:gd name="connsiteY0" fmla="*/ 0 h 225379"/>
                <a:gd name="connsiteX1" fmla="*/ 232458 w 232458"/>
                <a:gd name="connsiteY1" fmla="*/ 0 h 225379"/>
                <a:gd name="connsiteX2" fmla="*/ 232458 w 232458"/>
                <a:gd name="connsiteY2" fmla="*/ 225379 h 225379"/>
                <a:gd name="connsiteX3" fmla="*/ 0 w 232458"/>
                <a:gd name="connsiteY3" fmla="*/ 225379 h 225379"/>
                <a:gd name="connsiteX4" fmla="*/ 0 w 232458"/>
                <a:gd name="connsiteY4" fmla="*/ 0 h 225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2458" h="225379" fill="norm" stroke="1" extrusionOk="0">
                  <a:moveTo>
                    <a:pt x="0" y="0"/>
                  </a:moveTo>
                  <a:lnTo>
                    <a:pt x="232458" y="0"/>
                  </a:lnTo>
                  <a:lnTo>
                    <a:pt x="232458" y="225379"/>
                  </a:lnTo>
                  <a:lnTo>
                    <a:pt x="0" y="2253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37" name="Полилиния: фигура 1878"/>
            <p:cNvSpPr/>
            <p:nvPr/>
          </p:nvSpPr>
          <p:spPr bwMode="auto">
            <a:xfrm>
              <a:off x="7837398" y="4688591"/>
              <a:ext cx="232457" cy="225379"/>
            </a:xfrm>
            <a:custGeom>
              <a:avLst/>
              <a:gdLst>
                <a:gd name="connsiteX0" fmla="*/ 0 w 232457"/>
                <a:gd name="connsiteY0" fmla="*/ 0 h 225379"/>
                <a:gd name="connsiteX1" fmla="*/ 232457 w 232457"/>
                <a:gd name="connsiteY1" fmla="*/ 0 h 225379"/>
                <a:gd name="connsiteX2" fmla="*/ 232457 w 232457"/>
                <a:gd name="connsiteY2" fmla="*/ 225379 h 225379"/>
                <a:gd name="connsiteX3" fmla="*/ 0 w 232457"/>
                <a:gd name="connsiteY3" fmla="*/ 225379 h 225379"/>
                <a:gd name="connsiteX4" fmla="*/ 0 w 232457"/>
                <a:gd name="connsiteY4" fmla="*/ 0 h 225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2457" h="225379" fill="norm" stroke="1" extrusionOk="0">
                  <a:moveTo>
                    <a:pt x="0" y="0"/>
                  </a:moveTo>
                  <a:lnTo>
                    <a:pt x="232457" y="0"/>
                  </a:lnTo>
                  <a:lnTo>
                    <a:pt x="232457" y="225379"/>
                  </a:lnTo>
                  <a:lnTo>
                    <a:pt x="0" y="2253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38" name="Полилиния: фигура 1879"/>
            <p:cNvSpPr/>
            <p:nvPr/>
          </p:nvSpPr>
          <p:spPr bwMode="auto">
            <a:xfrm>
              <a:off x="5044959" y="5309913"/>
              <a:ext cx="229682" cy="226794"/>
            </a:xfrm>
            <a:custGeom>
              <a:avLst/>
              <a:gdLst>
                <a:gd name="connsiteX0" fmla="*/ 0 w 229682"/>
                <a:gd name="connsiteY0" fmla="*/ 0 h 226794"/>
                <a:gd name="connsiteX1" fmla="*/ 229683 w 229682"/>
                <a:gd name="connsiteY1" fmla="*/ 0 h 226794"/>
                <a:gd name="connsiteX2" fmla="*/ 229683 w 229682"/>
                <a:gd name="connsiteY2" fmla="*/ 226795 h 226794"/>
                <a:gd name="connsiteX3" fmla="*/ 0 w 229682"/>
                <a:gd name="connsiteY3" fmla="*/ 226795 h 226794"/>
                <a:gd name="connsiteX4" fmla="*/ 0 w 229682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82" h="226794" fill="norm" stroke="1" extrusionOk="0">
                  <a:moveTo>
                    <a:pt x="0" y="0"/>
                  </a:moveTo>
                  <a:lnTo>
                    <a:pt x="229683" y="0"/>
                  </a:lnTo>
                  <a:lnTo>
                    <a:pt x="229683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39" name="Полилиния: фигура 1880"/>
            <p:cNvSpPr/>
            <p:nvPr/>
          </p:nvSpPr>
          <p:spPr bwMode="auto">
            <a:xfrm>
              <a:off x="5044959" y="5068961"/>
              <a:ext cx="229682" cy="157822"/>
            </a:xfrm>
            <a:custGeom>
              <a:avLst/>
              <a:gdLst>
                <a:gd name="connsiteX0" fmla="*/ 229683 w 229682"/>
                <a:gd name="connsiteY0" fmla="*/ 84659 h 157822"/>
                <a:gd name="connsiteX1" fmla="*/ 229683 w 229682"/>
                <a:gd name="connsiteY1" fmla="*/ 157822 h 157822"/>
                <a:gd name="connsiteX2" fmla="*/ 0 w 229682"/>
                <a:gd name="connsiteY2" fmla="*/ 157822 h 157822"/>
                <a:gd name="connsiteX3" fmla="*/ 0 w 229682"/>
                <a:gd name="connsiteY3" fmla="*/ 0 h 157822"/>
                <a:gd name="connsiteX4" fmla="*/ 104931 w 229682"/>
                <a:gd name="connsiteY4" fmla="*/ 793 h 157822"/>
                <a:gd name="connsiteX5" fmla="*/ 105271 w 229682"/>
                <a:gd name="connsiteY5" fmla="*/ 85055 h 157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9682" h="157822" fill="norm" stroke="1" extrusionOk="0">
                  <a:moveTo>
                    <a:pt x="229683" y="84659"/>
                  </a:moveTo>
                  <a:lnTo>
                    <a:pt x="229683" y="157822"/>
                  </a:lnTo>
                  <a:lnTo>
                    <a:pt x="0" y="157822"/>
                  </a:lnTo>
                  <a:lnTo>
                    <a:pt x="0" y="0"/>
                  </a:lnTo>
                  <a:lnTo>
                    <a:pt x="104931" y="793"/>
                  </a:lnTo>
                  <a:lnTo>
                    <a:pt x="105271" y="85055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40" name="Полилиния: фигура 1881"/>
            <p:cNvSpPr/>
            <p:nvPr/>
          </p:nvSpPr>
          <p:spPr bwMode="auto">
            <a:xfrm>
              <a:off x="3805146" y="5311272"/>
              <a:ext cx="225436" cy="225435"/>
            </a:xfrm>
            <a:custGeom>
              <a:avLst/>
              <a:gdLst>
                <a:gd name="connsiteX0" fmla="*/ 0 w 225436"/>
                <a:gd name="connsiteY0" fmla="*/ 0 h 225435"/>
                <a:gd name="connsiteX1" fmla="*/ 225436 w 225436"/>
                <a:gd name="connsiteY1" fmla="*/ 0 h 225435"/>
                <a:gd name="connsiteX2" fmla="*/ 225436 w 225436"/>
                <a:gd name="connsiteY2" fmla="*/ 225436 h 225435"/>
                <a:gd name="connsiteX3" fmla="*/ 0 w 225436"/>
                <a:gd name="connsiteY3" fmla="*/ 225436 h 225435"/>
                <a:gd name="connsiteX4" fmla="*/ 0 w 225436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6" h="225435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41" name="Полилиния: фигура 1882"/>
            <p:cNvSpPr/>
            <p:nvPr/>
          </p:nvSpPr>
          <p:spPr bwMode="auto">
            <a:xfrm>
              <a:off x="-236902" y="5311272"/>
              <a:ext cx="225435" cy="226851"/>
            </a:xfrm>
            <a:custGeom>
              <a:avLst/>
              <a:gdLst>
                <a:gd name="connsiteX0" fmla="*/ 0 w 225435"/>
                <a:gd name="connsiteY0" fmla="*/ 0 h 226851"/>
                <a:gd name="connsiteX1" fmla="*/ 225436 w 225435"/>
                <a:gd name="connsiteY1" fmla="*/ 0 h 226851"/>
                <a:gd name="connsiteX2" fmla="*/ 225436 w 225435"/>
                <a:gd name="connsiteY2" fmla="*/ 226852 h 226851"/>
                <a:gd name="connsiteX3" fmla="*/ 0 w 225435"/>
                <a:gd name="connsiteY3" fmla="*/ 226852 h 226851"/>
                <a:gd name="connsiteX4" fmla="*/ 0 w 225435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6851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42" name="Полилиния: фигура 1883"/>
            <p:cNvSpPr/>
            <p:nvPr/>
          </p:nvSpPr>
          <p:spPr bwMode="auto">
            <a:xfrm>
              <a:off x="7841589" y="3444531"/>
              <a:ext cx="226851" cy="229683"/>
            </a:xfrm>
            <a:custGeom>
              <a:avLst/>
              <a:gdLst>
                <a:gd name="connsiteX0" fmla="*/ 0 w 226851"/>
                <a:gd name="connsiteY0" fmla="*/ 0 h 229683"/>
                <a:gd name="connsiteX1" fmla="*/ 226851 w 226851"/>
                <a:gd name="connsiteY1" fmla="*/ 0 h 229683"/>
                <a:gd name="connsiteX2" fmla="*/ 226851 w 226851"/>
                <a:gd name="connsiteY2" fmla="*/ 229683 h 229683"/>
                <a:gd name="connsiteX3" fmla="*/ 0 w 226851"/>
                <a:gd name="connsiteY3" fmla="*/ 229683 h 229683"/>
                <a:gd name="connsiteX4" fmla="*/ 0 w 226851"/>
                <a:gd name="connsiteY4" fmla="*/ 0 h 229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9683" fill="norm" stroke="1" extrusionOk="0">
                  <a:moveTo>
                    <a:pt x="0" y="0"/>
                  </a:moveTo>
                  <a:lnTo>
                    <a:pt x="226851" y="0"/>
                  </a:lnTo>
                  <a:lnTo>
                    <a:pt x="226851" y="229683"/>
                  </a:lnTo>
                  <a:lnTo>
                    <a:pt x="0" y="2296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43" name="Полилиния: фигура 1884"/>
            <p:cNvSpPr/>
            <p:nvPr/>
          </p:nvSpPr>
          <p:spPr bwMode="auto">
            <a:xfrm>
              <a:off x="8461495" y="3443115"/>
              <a:ext cx="228267" cy="229683"/>
            </a:xfrm>
            <a:custGeom>
              <a:avLst/>
              <a:gdLst>
                <a:gd name="connsiteX0" fmla="*/ 0 w 228267"/>
                <a:gd name="connsiteY0" fmla="*/ 0 h 229683"/>
                <a:gd name="connsiteX1" fmla="*/ 228268 w 228267"/>
                <a:gd name="connsiteY1" fmla="*/ 0 h 229683"/>
                <a:gd name="connsiteX2" fmla="*/ 228268 w 228267"/>
                <a:gd name="connsiteY2" fmla="*/ 229683 h 229683"/>
                <a:gd name="connsiteX3" fmla="*/ 0 w 228267"/>
                <a:gd name="connsiteY3" fmla="*/ 229683 h 229683"/>
                <a:gd name="connsiteX4" fmla="*/ 0 w 228267"/>
                <a:gd name="connsiteY4" fmla="*/ 0 h 229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67" h="229683" fill="norm" stroke="1" extrusionOk="0">
                  <a:moveTo>
                    <a:pt x="0" y="0"/>
                  </a:moveTo>
                  <a:lnTo>
                    <a:pt x="228268" y="0"/>
                  </a:lnTo>
                  <a:lnTo>
                    <a:pt x="228268" y="229683"/>
                  </a:lnTo>
                  <a:lnTo>
                    <a:pt x="0" y="2296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44" name="Полилиния: фигура 1885"/>
            <p:cNvSpPr/>
            <p:nvPr/>
          </p:nvSpPr>
          <p:spPr bwMode="auto">
            <a:xfrm>
              <a:off x="7530248" y="4999931"/>
              <a:ext cx="231041" cy="226851"/>
            </a:xfrm>
            <a:custGeom>
              <a:avLst/>
              <a:gdLst>
                <a:gd name="connsiteX0" fmla="*/ 0 w 231041"/>
                <a:gd name="connsiteY0" fmla="*/ 0 h 226851"/>
                <a:gd name="connsiteX1" fmla="*/ 231042 w 231041"/>
                <a:gd name="connsiteY1" fmla="*/ 0 h 226851"/>
                <a:gd name="connsiteX2" fmla="*/ 231042 w 231041"/>
                <a:gd name="connsiteY2" fmla="*/ 226852 h 226851"/>
                <a:gd name="connsiteX3" fmla="*/ 0 w 231041"/>
                <a:gd name="connsiteY3" fmla="*/ 226852 h 226851"/>
                <a:gd name="connsiteX4" fmla="*/ 0 w 231041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1" h="226851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45" name="Полилиния: фигура 1886"/>
            <p:cNvSpPr/>
            <p:nvPr/>
          </p:nvSpPr>
          <p:spPr bwMode="auto">
            <a:xfrm>
              <a:off x="12193619" y="6241160"/>
              <a:ext cx="226795" cy="228211"/>
            </a:xfrm>
            <a:custGeom>
              <a:avLst/>
              <a:gdLst>
                <a:gd name="connsiteX0" fmla="*/ 0 w 226795"/>
                <a:gd name="connsiteY0" fmla="*/ 0 h 228211"/>
                <a:gd name="connsiteX1" fmla="*/ 226795 w 226795"/>
                <a:gd name="connsiteY1" fmla="*/ 0 h 228211"/>
                <a:gd name="connsiteX2" fmla="*/ 226795 w 226795"/>
                <a:gd name="connsiteY2" fmla="*/ 228211 h 228211"/>
                <a:gd name="connsiteX3" fmla="*/ 0 w 226795"/>
                <a:gd name="connsiteY3" fmla="*/ 228211 h 228211"/>
                <a:gd name="connsiteX4" fmla="*/ 0 w 226795"/>
                <a:gd name="connsiteY4" fmla="*/ 0 h 228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8211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46" name="Полилиния: фигура 1887"/>
            <p:cNvSpPr/>
            <p:nvPr/>
          </p:nvSpPr>
          <p:spPr bwMode="auto">
            <a:xfrm>
              <a:off x="11882222" y="6241160"/>
              <a:ext cx="226852" cy="229626"/>
            </a:xfrm>
            <a:custGeom>
              <a:avLst/>
              <a:gdLst>
                <a:gd name="connsiteX0" fmla="*/ 0 w 226852"/>
                <a:gd name="connsiteY0" fmla="*/ 0 h 229626"/>
                <a:gd name="connsiteX1" fmla="*/ 226852 w 226852"/>
                <a:gd name="connsiteY1" fmla="*/ 0 h 229626"/>
                <a:gd name="connsiteX2" fmla="*/ 226852 w 226852"/>
                <a:gd name="connsiteY2" fmla="*/ 229627 h 229626"/>
                <a:gd name="connsiteX3" fmla="*/ 0 w 226852"/>
                <a:gd name="connsiteY3" fmla="*/ 229627 h 229626"/>
                <a:gd name="connsiteX4" fmla="*/ 0 w 226852"/>
                <a:gd name="connsiteY4" fmla="*/ 0 h 22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9626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9627"/>
                  </a:lnTo>
                  <a:lnTo>
                    <a:pt x="0" y="2296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47" name="Полилиния: фигура 1888"/>
            <p:cNvSpPr/>
            <p:nvPr/>
          </p:nvSpPr>
          <p:spPr bwMode="auto">
            <a:xfrm>
              <a:off x="2873899" y="5311272"/>
              <a:ext cx="225435" cy="226851"/>
            </a:xfrm>
            <a:custGeom>
              <a:avLst/>
              <a:gdLst>
                <a:gd name="connsiteX0" fmla="*/ 0 w 225435"/>
                <a:gd name="connsiteY0" fmla="*/ 0 h 226851"/>
                <a:gd name="connsiteX1" fmla="*/ 225436 w 225435"/>
                <a:gd name="connsiteY1" fmla="*/ 0 h 226851"/>
                <a:gd name="connsiteX2" fmla="*/ 225436 w 225435"/>
                <a:gd name="connsiteY2" fmla="*/ 226852 h 226851"/>
                <a:gd name="connsiteX3" fmla="*/ 0 w 225435"/>
                <a:gd name="connsiteY3" fmla="*/ 226852 h 226851"/>
                <a:gd name="connsiteX4" fmla="*/ 0 w 225435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6851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48" name="Полилиния: фигура 1889"/>
            <p:cNvSpPr/>
            <p:nvPr/>
          </p:nvSpPr>
          <p:spPr bwMode="auto">
            <a:xfrm>
              <a:off x="11260957" y="6241160"/>
              <a:ext cx="226793" cy="228211"/>
            </a:xfrm>
            <a:custGeom>
              <a:avLst/>
              <a:gdLst>
                <a:gd name="connsiteX0" fmla="*/ 0 w 226793"/>
                <a:gd name="connsiteY0" fmla="*/ 0 h 228211"/>
                <a:gd name="connsiteX1" fmla="*/ 226794 w 226793"/>
                <a:gd name="connsiteY1" fmla="*/ 0 h 228211"/>
                <a:gd name="connsiteX2" fmla="*/ 226794 w 226793"/>
                <a:gd name="connsiteY2" fmla="*/ 228211 h 228211"/>
                <a:gd name="connsiteX3" fmla="*/ 0 w 226793"/>
                <a:gd name="connsiteY3" fmla="*/ 228211 h 228211"/>
                <a:gd name="connsiteX4" fmla="*/ 0 w 226793"/>
                <a:gd name="connsiteY4" fmla="*/ 0 h 228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3" h="228211" fill="norm" stroke="1" extrusionOk="0">
                  <a:moveTo>
                    <a:pt x="0" y="0"/>
                  </a:moveTo>
                  <a:lnTo>
                    <a:pt x="226794" y="0"/>
                  </a:lnTo>
                  <a:lnTo>
                    <a:pt x="226794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49" name="Полилиния: фигура 1890"/>
            <p:cNvSpPr/>
            <p:nvPr/>
          </p:nvSpPr>
          <p:spPr bwMode="auto">
            <a:xfrm>
              <a:off x="4733619" y="6243991"/>
              <a:ext cx="231041" cy="226795"/>
            </a:xfrm>
            <a:custGeom>
              <a:avLst/>
              <a:gdLst>
                <a:gd name="connsiteX0" fmla="*/ 0 w 231041"/>
                <a:gd name="connsiteY0" fmla="*/ 0 h 226795"/>
                <a:gd name="connsiteX1" fmla="*/ 231042 w 231041"/>
                <a:gd name="connsiteY1" fmla="*/ 0 h 226795"/>
                <a:gd name="connsiteX2" fmla="*/ 231042 w 231041"/>
                <a:gd name="connsiteY2" fmla="*/ 226795 h 226795"/>
                <a:gd name="connsiteX3" fmla="*/ 0 w 231041"/>
                <a:gd name="connsiteY3" fmla="*/ 226795 h 226795"/>
                <a:gd name="connsiteX4" fmla="*/ 0 w 231041"/>
                <a:gd name="connsiteY4" fmla="*/ 0 h 226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1" h="226795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50" name="Полилиния: фигура 1891"/>
            <p:cNvSpPr/>
            <p:nvPr/>
          </p:nvSpPr>
          <p:spPr bwMode="auto">
            <a:xfrm>
              <a:off x="12193619" y="6862483"/>
              <a:ext cx="226795" cy="228210"/>
            </a:xfrm>
            <a:custGeom>
              <a:avLst/>
              <a:gdLst>
                <a:gd name="connsiteX0" fmla="*/ 0 w 226795"/>
                <a:gd name="connsiteY0" fmla="*/ 0 h 228210"/>
                <a:gd name="connsiteX1" fmla="*/ 226795 w 226795"/>
                <a:gd name="connsiteY1" fmla="*/ 0 h 228210"/>
                <a:gd name="connsiteX2" fmla="*/ 226795 w 226795"/>
                <a:gd name="connsiteY2" fmla="*/ 228210 h 228210"/>
                <a:gd name="connsiteX3" fmla="*/ 0 w 226795"/>
                <a:gd name="connsiteY3" fmla="*/ 228210 h 228210"/>
                <a:gd name="connsiteX4" fmla="*/ 0 w 226795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8210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8210"/>
                  </a:lnTo>
                  <a:lnTo>
                    <a:pt x="0" y="2282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51" name="Полилиния: фигура 1892"/>
            <p:cNvSpPr/>
            <p:nvPr/>
          </p:nvSpPr>
          <p:spPr bwMode="auto">
            <a:xfrm>
              <a:off x="7841589" y="4067267"/>
              <a:ext cx="226851" cy="228210"/>
            </a:xfrm>
            <a:custGeom>
              <a:avLst/>
              <a:gdLst>
                <a:gd name="connsiteX0" fmla="*/ 0 w 226851"/>
                <a:gd name="connsiteY0" fmla="*/ 0 h 228210"/>
                <a:gd name="connsiteX1" fmla="*/ 226851 w 226851"/>
                <a:gd name="connsiteY1" fmla="*/ 0 h 228210"/>
                <a:gd name="connsiteX2" fmla="*/ 226851 w 226851"/>
                <a:gd name="connsiteY2" fmla="*/ 228211 h 228210"/>
                <a:gd name="connsiteX3" fmla="*/ 0 w 226851"/>
                <a:gd name="connsiteY3" fmla="*/ 228211 h 228210"/>
                <a:gd name="connsiteX4" fmla="*/ 0 w 226851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8210" fill="norm" stroke="1" extrusionOk="0">
                  <a:moveTo>
                    <a:pt x="0" y="0"/>
                  </a:moveTo>
                  <a:lnTo>
                    <a:pt x="226851" y="0"/>
                  </a:lnTo>
                  <a:lnTo>
                    <a:pt x="226851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52" name="Полилиния: фигура 1893"/>
            <p:cNvSpPr/>
            <p:nvPr/>
          </p:nvSpPr>
          <p:spPr bwMode="auto">
            <a:xfrm>
              <a:off x="11572297" y="6863898"/>
              <a:ext cx="225434" cy="225378"/>
            </a:xfrm>
            <a:custGeom>
              <a:avLst/>
              <a:gdLst>
                <a:gd name="connsiteX0" fmla="*/ 0 w 225434"/>
                <a:gd name="connsiteY0" fmla="*/ 0 h 225378"/>
                <a:gd name="connsiteX1" fmla="*/ 225435 w 225434"/>
                <a:gd name="connsiteY1" fmla="*/ 0 h 225378"/>
                <a:gd name="connsiteX2" fmla="*/ 225435 w 225434"/>
                <a:gd name="connsiteY2" fmla="*/ 225379 h 225378"/>
                <a:gd name="connsiteX3" fmla="*/ 0 w 225434"/>
                <a:gd name="connsiteY3" fmla="*/ 225379 h 225378"/>
                <a:gd name="connsiteX4" fmla="*/ 0 w 225434"/>
                <a:gd name="connsiteY4" fmla="*/ 0 h 2253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4" h="225378" fill="norm" stroke="1" extrusionOk="0">
                  <a:moveTo>
                    <a:pt x="0" y="0"/>
                  </a:moveTo>
                  <a:lnTo>
                    <a:pt x="225435" y="0"/>
                  </a:lnTo>
                  <a:lnTo>
                    <a:pt x="225435" y="225379"/>
                  </a:lnTo>
                  <a:lnTo>
                    <a:pt x="0" y="2253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53" name="Полилиния: фигура 1894"/>
            <p:cNvSpPr/>
            <p:nvPr/>
          </p:nvSpPr>
          <p:spPr bwMode="auto">
            <a:xfrm>
              <a:off x="12504960" y="2513284"/>
              <a:ext cx="226852" cy="226794"/>
            </a:xfrm>
            <a:custGeom>
              <a:avLst/>
              <a:gdLst>
                <a:gd name="connsiteX0" fmla="*/ 0 w 226852"/>
                <a:gd name="connsiteY0" fmla="*/ 0 h 226794"/>
                <a:gd name="connsiteX1" fmla="*/ 226852 w 226852"/>
                <a:gd name="connsiteY1" fmla="*/ 0 h 226794"/>
                <a:gd name="connsiteX2" fmla="*/ 226852 w 226852"/>
                <a:gd name="connsiteY2" fmla="*/ 226795 h 226794"/>
                <a:gd name="connsiteX3" fmla="*/ 0 w 226852"/>
                <a:gd name="connsiteY3" fmla="*/ 226795 h 226794"/>
                <a:gd name="connsiteX4" fmla="*/ 0 w 226852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6794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54" name="Полилиния: фигура 1895"/>
            <p:cNvSpPr/>
            <p:nvPr/>
          </p:nvSpPr>
          <p:spPr bwMode="auto">
            <a:xfrm>
              <a:off x="12816356" y="2511868"/>
              <a:ext cx="225379" cy="226794"/>
            </a:xfrm>
            <a:custGeom>
              <a:avLst/>
              <a:gdLst>
                <a:gd name="connsiteX0" fmla="*/ 0 w 225379"/>
                <a:gd name="connsiteY0" fmla="*/ 0 h 226794"/>
                <a:gd name="connsiteX1" fmla="*/ 225380 w 225379"/>
                <a:gd name="connsiteY1" fmla="*/ 0 h 226794"/>
                <a:gd name="connsiteX2" fmla="*/ 225380 w 225379"/>
                <a:gd name="connsiteY2" fmla="*/ 226795 h 226794"/>
                <a:gd name="connsiteX3" fmla="*/ 0 w 225379"/>
                <a:gd name="connsiteY3" fmla="*/ 226795 h 226794"/>
                <a:gd name="connsiteX4" fmla="*/ 0 w 225379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379" h="226794" fill="norm" stroke="1" extrusionOk="0">
                  <a:moveTo>
                    <a:pt x="0" y="0"/>
                  </a:moveTo>
                  <a:lnTo>
                    <a:pt x="225380" y="0"/>
                  </a:lnTo>
                  <a:lnTo>
                    <a:pt x="225380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55" name="Полилиния: фигура 1896"/>
            <p:cNvSpPr/>
            <p:nvPr/>
          </p:nvSpPr>
          <p:spPr bwMode="auto">
            <a:xfrm>
              <a:off x="12193619" y="336561"/>
              <a:ext cx="225436" cy="226851"/>
            </a:xfrm>
            <a:custGeom>
              <a:avLst/>
              <a:gdLst>
                <a:gd name="connsiteX0" fmla="*/ 0 w 225436"/>
                <a:gd name="connsiteY0" fmla="*/ 0 h 226851"/>
                <a:gd name="connsiteX1" fmla="*/ 225436 w 225436"/>
                <a:gd name="connsiteY1" fmla="*/ 0 h 226851"/>
                <a:gd name="connsiteX2" fmla="*/ 225436 w 225436"/>
                <a:gd name="connsiteY2" fmla="*/ 226852 h 226851"/>
                <a:gd name="connsiteX3" fmla="*/ 0 w 225436"/>
                <a:gd name="connsiteY3" fmla="*/ 226852 h 226851"/>
                <a:gd name="connsiteX4" fmla="*/ 0 w 225436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6" h="226851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56" name="Полилиния: фигура 1897"/>
            <p:cNvSpPr/>
            <p:nvPr/>
          </p:nvSpPr>
          <p:spPr bwMode="auto">
            <a:xfrm>
              <a:off x="7218851" y="2821793"/>
              <a:ext cx="229682" cy="228267"/>
            </a:xfrm>
            <a:custGeom>
              <a:avLst/>
              <a:gdLst>
                <a:gd name="connsiteX0" fmla="*/ 0 w 229682"/>
                <a:gd name="connsiteY0" fmla="*/ 0 h 228267"/>
                <a:gd name="connsiteX1" fmla="*/ 229683 w 229682"/>
                <a:gd name="connsiteY1" fmla="*/ 0 h 228267"/>
                <a:gd name="connsiteX2" fmla="*/ 229683 w 229682"/>
                <a:gd name="connsiteY2" fmla="*/ 228267 h 228267"/>
                <a:gd name="connsiteX3" fmla="*/ 0 w 229682"/>
                <a:gd name="connsiteY3" fmla="*/ 228267 h 228267"/>
                <a:gd name="connsiteX4" fmla="*/ 0 w 229682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82" h="228267" fill="norm" stroke="1" extrusionOk="0">
                  <a:moveTo>
                    <a:pt x="0" y="0"/>
                  </a:moveTo>
                  <a:lnTo>
                    <a:pt x="229683" y="0"/>
                  </a:lnTo>
                  <a:lnTo>
                    <a:pt x="229683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57" name="Полилиния: фигура 1898"/>
            <p:cNvSpPr/>
            <p:nvPr/>
          </p:nvSpPr>
          <p:spPr bwMode="auto">
            <a:xfrm>
              <a:off x="7531664" y="2820434"/>
              <a:ext cx="225378" cy="229626"/>
            </a:xfrm>
            <a:custGeom>
              <a:avLst/>
              <a:gdLst>
                <a:gd name="connsiteX0" fmla="*/ 0 w 225378"/>
                <a:gd name="connsiteY0" fmla="*/ 0 h 229626"/>
                <a:gd name="connsiteX1" fmla="*/ 225379 w 225378"/>
                <a:gd name="connsiteY1" fmla="*/ 0 h 229626"/>
                <a:gd name="connsiteX2" fmla="*/ 225379 w 225378"/>
                <a:gd name="connsiteY2" fmla="*/ 229626 h 229626"/>
                <a:gd name="connsiteX3" fmla="*/ 0 w 225378"/>
                <a:gd name="connsiteY3" fmla="*/ 229626 h 229626"/>
                <a:gd name="connsiteX4" fmla="*/ 0 w 225378"/>
                <a:gd name="connsiteY4" fmla="*/ 0 h 22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378" h="229626" fill="norm" stroke="1" extrusionOk="0">
                  <a:moveTo>
                    <a:pt x="0" y="0"/>
                  </a:moveTo>
                  <a:lnTo>
                    <a:pt x="225379" y="0"/>
                  </a:lnTo>
                  <a:lnTo>
                    <a:pt x="225379" y="229626"/>
                  </a:lnTo>
                  <a:lnTo>
                    <a:pt x="0" y="2296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58" name="Полилиния: фигура 1899"/>
            <p:cNvSpPr/>
            <p:nvPr/>
          </p:nvSpPr>
          <p:spPr bwMode="auto">
            <a:xfrm>
              <a:off x="9704140" y="6863898"/>
              <a:ext cx="228210" cy="228210"/>
            </a:xfrm>
            <a:custGeom>
              <a:avLst/>
              <a:gdLst>
                <a:gd name="connsiteX0" fmla="*/ 0 w 228210"/>
                <a:gd name="connsiteY0" fmla="*/ 0 h 228210"/>
                <a:gd name="connsiteX1" fmla="*/ 228210 w 228210"/>
                <a:gd name="connsiteY1" fmla="*/ 0 h 228210"/>
                <a:gd name="connsiteX2" fmla="*/ 228210 w 228210"/>
                <a:gd name="connsiteY2" fmla="*/ 228210 h 228210"/>
                <a:gd name="connsiteX3" fmla="*/ 0 w 228210"/>
                <a:gd name="connsiteY3" fmla="*/ 228210 h 228210"/>
                <a:gd name="connsiteX4" fmla="*/ 0 w 228210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10" h="228210" fill="norm" stroke="1" extrusionOk="0">
                  <a:moveTo>
                    <a:pt x="0" y="0"/>
                  </a:moveTo>
                  <a:lnTo>
                    <a:pt x="228210" y="0"/>
                  </a:lnTo>
                  <a:lnTo>
                    <a:pt x="228210" y="228210"/>
                  </a:lnTo>
                  <a:lnTo>
                    <a:pt x="0" y="2282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59" name="Полилиния: фигура 1900"/>
            <p:cNvSpPr/>
            <p:nvPr/>
          </p:nvSpPr>
          <p:spPr bwMode="auto">
            <a:xfrm>
              <a:off x="6287603" y="3444531"/>
              <a:ext cx="229626" cy="228267"/>
            </a:xfrm>
            <a:custGeom>
              <a:avLst/>
              <a:gdLst>
                <a:gd name="connsiteX0" fmla="*/ 0 w 229626"/>
                <a:gd name="connsiteY0" fmla="*/ 0 h 228267"/>
                <a:gd name="connsiteX1" fmla="*/ 229627 w 229626"/>
                <a:gd name="connsiteY1" fmla="*/ 0 h 228267"/>
                <a:gd name="connsiteX2" fmla="*/ 229627 w 229626"/>
                <a:gd name="connsiteY2" fmla="*/ 228267 h 228267"/>
                <a:gd name="connsiteX3" fmla="*/ 0 w 229626"/>
                <a:gd name="connsiteY3" fmla="*/ 228267 h 228267"/>
                <a:gd name="connsiteX4" fmla="*/ 0 w 229626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8267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0" name="Полилиния: фигура 1901"/>
            <p:cNvSpPr/>
            <p:nvPr/>
          </p:nvSpPr>
          <p:spPr bwMode="auto">
            <a:xfrm>
              <a:off x="12193619" y="5932594"/>
              <a:ext cx="228211" cy="225435"/>
            </a:xfrm>
            <a:custGeom>
              <a:avLst/>
              <a:gdLst>
                <a:gd name="connsiteX0" fmla="*/ 0 w 228211"/>
                <a:gd name="connsiteY0" fmla="*/ 0 h 225435"/>
                <a:gd name="connsiteX1" fmla="*/ 228211 w 228211"/>
                <a:gd name="connsiteY1" fmla="*/ 0 h 225435"/>
                <a:gd name="connsiteX2" fmla="*/ 228211 w 228211"/>
                <a:gd name="connsiteY2" fmla="*/ 225436 h 225435"/>
                <a:gd name="connsiteX3" fmla="*/ 0 w 228211"/>
                <a:gd name="connsiteY3" fmla="*/ 225436 h 225435"/>
                <a:gd name="connsiteX4" fmla="*/ 0 w 228211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11" h="225435" fill="norm" stroke="1" extrusionOk="0">
                  <a:moveTo>
                    <a:pt x="0" y="0"/>
                  </a:moveTo>
                  <a:lnTo>
                    <a:pt x="228211" y="0"/>
                  </a:lnTo>
                  <a:lnTo>
                    <a:pt x="228211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1" name="Полилиния: фигура 1902"/>
            <p:cNvSpPr/>
            <p:nvPr/>
          </p:nvSpPr>
          <p:spPr bwMode="auto">
            <a:xfrm>
              <a:off x="9084233" y="6863898"/>
              <a:ext cx="226795" cy="228210"/>
            </a:xfrm>
            <a:custGeom>
              <a:avLst/>
              <a:gdLst>
                <a:gd name="connsiteX0" fmla="*/ 0 w 226795"/>
                <a:gd name="connsiteY0" fmla="*/ 0 h 228210"/>
                <a:gd name="connsiteX1" fmla="*/ 226795 w 226795"/>
                <a:gd name="connsiteY1" fmla="*/ 0 h 228210"/>
                <a:gd name="connsiteX2" fmla="*/ 226795 w 226795"/>
                <a:gd name="connsiteY2" fmla="*/ 228210 h 228210"/>
                <a:gd name="connsiteX3" fmla="*/ 0 w 226795"/>
                <a:gd name="connsiteY3" fmla="*/ 228210 h 228210"/>
                <a:gd name="connsiteX4" fmla="*/ 0 w 226795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8210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8210"/>
                  </a:lnTo>
                  <a:lnTo>
                    <a:pt x="0" y="2282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2" name="Полилиния: фигура 1903"/>
            <p:cNvSpPr/>
            <p:nvPr/>
          </p:nvSpPr>
          <p:spPr bwMode="auto">
            <a:xfrm>
              <a:off x="6908925" y="5934010"/>
              <a:ext cx="229626" cy="225435"/>
            </a:xfrm>
            <a:custGeom>
              <a:avLst/>
              <a:gdLst>
                <a:gd name="connsiteX0" fmla="*/ 0 w 229626"/>
                <a:gd name="connsiteY0" fmla="*/ 0 h 225435"/>
                <a:gd name="connsiteX1" fmla="*/ 229627 w 229626"/>
                <a:gd name="connsiteY1" fmla="*/ 0 h 225435"/>
                <a:gd name="connsiteX2" fmla="*/ 229627 w 229626"/>
                <a:gd name="connsiteY2" fmla="*/ 225436 h 225435"/>
                <a:gd name="connsiteX3" fmla="*/ 0 w 229626"/>
                <a:gd name="connsiteY3" fmla="*/ 225436 h 225435"/>
                <a:gd name="connsiteX4" fmla="*/ 0 w 229626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5435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3" name="Полилиния: фигура 1904"/>
            <p:cNvSpPr/>
            <p:nvPr/>
          </p:nvSpPr>
          <p:spPr bwMode="auto">
            <a:xfrm>
              <a:off x="8462911" y="6862483"/>
              <a:ext cx="226852" cy="228210"/>
            </a:xfrm>
            <a:custGeom>
              <a:avLst/>
              <a:gdLst>
                <a:gd name="connsiteX0" fmla="*/ 0 w 226852"/>
                <a:gd name="connsiteY0" fmla="*/ 0 h 228210"/>
                <a:gd name="connsiteX1" fmla="*/ 226852 w 226852"/>
                <a:gd name="connsiteY1" fmla="*/ 0 h 228210"/>
                <a:gd name="connsiteX2" fmla="*/ 226852 w 226852"/>
                <a:gd name="connsiteY2" fmla="*/ 228210 h 228210"/>
                <a:gd name="connsiteX3" fmla="*/ 0 w 226852"/>
                <a:gd name="connsiteY3" fmla="*/ 228210 h 228210"/>
                <a:gd name="connsiteX4" fmla="*/ 0 w 226852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8210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8210"/>
                  </a:lnTo>
                  <a:lnTo>
                    <a:pt x="0" y="2282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4" name="Полилиния: фигура 1905"/>
            <p:cNvSpPr/>
            <p:nvPr/>
          </p:nvSpPr>
          <p:spPr bwMode="auto">
            <a:xfrm>
              <a:off x="12193619" y="957882"/>
              <a:ext cx="226795" cy="228210"/>
            </a:xfrm>
            <a:custGeom>
              <a:avLst/>
              <a:gdLst>
                <a:gd name="connsiteX0" fmla="*/ 0 w 226795"/>
                <a:gd name="connsiteY0" fmla="*/ 0 h 228210"/>
                <a:gd name="connsiteX1" fmla="*/ 226795 w 226795"/>
                <a:gd name="connsiteY1" fmla="*/ 0 h 228210"/>
                <a:gd name="connsiteX2" fmla="*/ 226795 w 226795"/>
                <a:gd name="connsiteY2" fmla="*/ 228211 h 228210"/>
                <a:gd name="connsiteX3" fmla="*/ 0 w 226795"/>
                <a:gd name="connsiteY3" fmla="*/ 228211 h 228210"/>
                <a:gd name="connsiteX4" fmla="*/ 0 w 226795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8210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5" name="Полилиния: фигура 1906"/>
            <p:cNvSpPr/>
            <p:nvPr/>
          </p:nvSpPr>
          <p:spPr bwMode="auto">
            <a:xfrm>
              <a:off x="8774251" y="4375778"/>
              <a:ext cx="226852" cy="229683"/>
            </a:xfrm>
            <a:custGeom>
              <a:avLst/>
              <a:gdLst>
                <a:gd name="connsiteX0" fmla="*/ 0 w 226852"/>
                <a:gd name="connsiteY0" fmla="*/ 0 h 229683"/>
                <a:gd name="connsiteX1" fmla="*/ 226852 w 226852"/>
                <a:gd name="connsiteY1" fmla="*/ 0 h 229683"/>
                <a:gd name="connsiteX2" fmla="*/ 226852 w 226852"/>
                <a:gd name="connsiteY2" fmla="*/ 229683 h 229683"/>
                <a:gd name="connsiteX3" fmla="*/ 0 w 226852"/>
                <a:gd name="connsiteY3" fmla="*/ 229683 h 229683"/>
                <a:gd name="connsiteX4" fmla="*/ 0 w 226852"/>
                <a:gd name="connsiteY4" fmla="*/ 0 h 229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9683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9683"/>
                  </a:lnTo>
                  <a:lnTo>
                    <a:pt x="0" y="2296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6" name="Полилиния: фигура 1907"/>
            <p:cNvSpPr/>
            <p:nvPr/>
          </p:nvSpPr>
          <p:spPr bwMode="auto">
            <a:xfrm>
              <a:off x="9082817" y="4377193"/>
              <a:ext cx="228211" cy="228267"/>
            </a:xfrm>
            <a:custGeom>
              <a:avLst/>
              <a:gdLst>
                <a:gd name="connsiteX0" fmla="*/ 0 w 228211"/>
                <a:gd name="connsiteY0" fmla="*/ 0 h 228267"/>
                <a:gd name="connsiteX1" fmla="*/ 228211 w 228211"/>
                <a:gd name="connsiteY1" fmla="*/ 0 h 228267"/>
                <a:gd name="connsiteX2" fmla="*/ 228211 w 228211"/>
                <a:gd name="connsiteY2" fmla="*/ 228267 h 228267"/>
                <a:gd name="connsiteX3" fmla="*/ 0 w 228211"/>
                <a:gd name="connsiteY3" fmla="*/ 228267 h 228267"/>
                <a:gd name="connsiteX4" fmla="*/ 0 w 228211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11" h="228267" fill="norm" stroke="1" extrusionOk="0">
                  <a:moveTo>
                    <a:pt x="0" y="0"/>
                  </a:moveTo>
                  <a:lnTo>
                    <a:pt x="228211" y="0"/>
                  </a:lnTo>
                  <a:lnTo>
                    <a:pt x="228211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7" name="Полилиния: фигура 1908"/>
            <p:cNvSpPr/>
            <p:nvPr/>
          </p:nvSpPr>
          <p:spPr bwMode="auto">
            <a:xfrm>
              <a:off x="3183881" y="4688591"/>
              <a:ext cx="225379" cy="229626"/>
            </a:xfrm>
            <a:custGeom>
              <a:avLst/>
              <a:gdLst>
                <a:gd name="connsiteX0" fmla="*/ 0 w 225379"/>
                <a:gd name="connsiteY0" fmla="*/ 0 h 229626"/>
                <a:gd name="connsiteX1" fmla="*/ 225379 w 225379"/>
                <a:gd name="connsiteY1" fmla="*/ 0 h 229626"/>
                <a:gd name="connsiteX2" fmla="*/ 225379 w 225379"/>
                <a:gd name="connsiteY2" fmla="*/ 229626 h 229626"/>
                <a:gd name="connsiteX3" fmla="*/ 0 w 225379"/>
                <a:gd name="connsiteY3" fmla="*/ 229626 h 229626"/>
                <a:gd name="connsiteX4" fmla="*/ 0 w 225379"/>
                <a:gd name="connsiteY4" fmla="*/ 0 h 22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379" h="229626" fill="norm" stroke="1" extrusionOk="0">
                  <a:moveTo>
                    <a:pt x="0" y="0"/>
                  </a:moveTo>
                  <a:lnTo>
                    <a:pt x="225379" y="0"/>
                  </a:lnTo>
                  <a:lnTo>
                    <a:pt x="225379" y="229626"/>
                  </a:lnTo>
                  <a:lnTo>
                    <a:pt x="0" y="2296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8" name="Полилиния: фигура 1909"/>
            <p:cNvSpPr/>
            <p:nvPr/>
          </p:nvSpPr>
          <p:spPr bwMode="auto">
            <a:xfrm>
              <a:off x="384420" y="5311272"/>
              <a:ext cx="226851" cy="228267"/>
            </a:xfrm>
            <a:custGeom>
              <a:avLst/>
              <a:gdLst>
                <a:gd name="connsiteX0" fmla="*/ 0 w 226851"/>
                <a:gd name="connsiteY0" fmla="*/ 0 h 228267"/>
                <a:gd name="connsiteX1" fmla="*/ 226852 w 226851"/>
                <a:gd name="connsiteY1" fmla="*/ 0 h 228267"/>
                <a:gd name="connsiteX2" fmla="*/ 226852 w 226851"/>
                <a:gd name="connsiteY2" fmla="*/ 228267 h 228267"/>
                <a:gd name="connsiteX3" fmla="*/ 0 w 226851"/>
                <a:gd name="connsiteY3" fmla="*/ 228267 h 228267"/>
                <a:gd name="connsiteX4" fmla="*/ 0 w 226851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8267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9" name="Полилиния: фигура 1910"/>
            <p:cNvSpPr/>
            <p:nvPr/>
          </p:nvSpPr>
          <p:spPr bwMode="auto">
            <a:xfrm>
              <a:off x="11570881" y="3444531"/>
              <a:ext cx="226850" cy="228267"/>
            </a:xfrm>
            <a:custGeom>
              <a:avLst/>
              <a:gdLst>
                <a:gd name="connsiteX0" fmla="*/ 0 w 226850"/>
                <a:gd name="connsiteY0" fmla="*/ 0 h 228267"/>
                <a:gd name="connsiteX1" fmla="*/ 226851 w 226850"/>
                <a:gd name="connsiteY1" fmla="*/ 0 h 228267"/>
                <a:gd name="connsiteX2" fmla="*/ 226851 w 226850"/>
                <a:gd name="connsiteY2" fmla="*/ 228267 h 228267"/>
                <a:gd name="connsiteX3" fmla="*/ 0 w 226850"/>
                <a:gd name="connsiteY3" fmla="*/ 228267 h 228267"/>
                <a:gd name="connsiteX4" fmla="*/ 0 w 226850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0" h="228267" fill="norm" stroke="1" extrusionOk="0">
                  <a:moveTo>
                    <a:pt x="0" y="0"/>
                  </a:moveTo>
                  <a:lnTo>
                    <a:pt x="226851" y="0"/>
                  </a:lnTo>
                  <a:lnTo>
                    <a:pt x="226851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0" name="Полилиния: фигура 1911"/>
            <p:cNvSpPr/>
            <p:nvPr/>
          </p:nvSpPr>
          <p:spPr bwMode="auto">
            <a:xfrm>
              <a:off x="2562557" y="5622669"/>
              <a:ext cx="225435" cy="225435"/>
            </a:xfrm>
            <a:custGeom>
              <a:avLst/>
              <a:gdLst>
                <a:gd name="connsiteX0" fmla="*/ 0 w 225435"/>
                <a:gd name="connsiteY0" fmla="*/ 0 h 225435"/>
                <a:gd name="connsiteX1" fmla="*/ 225436 w 225435"/>
                <a:gd name="connsiteY1" fmla="*/ 0 h 225435"/>
                <a:gd name="connsiteX2" fmla="*/ 225436 w 225435"/>
                <a:gd name="connsiteY2" fmla="*/ 225436 h 225435"/>
                <a:gd name="connsiteX3" fmla="*/ 0 w 225435"/>
                <a:gd name="connsiteY3" fmla="*/ 225436 h 225435"/>
                <a:gd name="connsiteX4" fmla="*/ 0 w 225435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5435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1" name="Полилиния: фигура 1912"/>
            <p:cNvSpPr/>
            <p:nvPr/>
          </p:nvSpPr>
          <p:spPr bwMode="auto">
            <a:xfrm>
              <a:off x="3805146" y="2821793"/>
              <a:ext cx="226852" cy="226851"/>
            </a:xfrm>
            <a:custGeom>
              <a:avLst/>
              <a:gdLst>
                <a:gd name="connsiteX0" fmla="*/ 0 w 226852"/>
                <a:gd name="connsiteY0" fmla="*/ 0 h 226851"/>
                <a:gd name="connsiteX1" fmla="*/ 226852 w 226852"/>
                <a:gd name="connsiteY1" fmla="*/ 0 h 226851"/>
                <a:gd name="connsiteX2" fmla="*/ 226852 w 226852"/>
                <a:gd name="connsiteY2" fmla="*/ 226852 h 226851"/>
                <a:gd name="connsiteX3" fmla="*/ 0 w 226852"/>
                <a:gd name="connsiteY3" fmla="*/ 226852 h 226851"/>
                <a:gd name="connsiteX4" fmla="*/ 0 w 226852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6851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2" name="Полилиния: фигура 1913"/>
            <p:cNvSpPr/>
            <p:nvPr/>
          </p:nvSpPr>
          <p:spPr bwMode="auto">
            <a:xfrm>
              <a:off x="12195035" y="5619838"/>
              <a:ext cx="225379" cy="228211"/>
            </a:xfrm>
            <a:custGeom>
              <a:avLst/>
              <a:gdLst>
                <a:gd name="connsiteX0" fmla="*/ 0 w 225379"/>
                <a:gd name="connsiteY0" fmla="*/ 0 h 228211"/>
                <a:gd name="connsiteX1" fmla="*/ 225380 w 225379"/>
                <a:gd name="connsiteY1" fmla="*/ 0 h 228211"/>
                <a:gd name="connsiteX2" fmla="*/ 225380 w 225379"/>
                <a:gd name="connsiteY2" fmla="*/ 228211 h 228211"/>
                <a:gd name="connsiteX3" fmla="*/ 0 w 225379"/>
                <a:gd name="connsiteY3" fmla="*/ 228211 h 228211"/>
                <a:gd name="connsiteX4" fmla="*/ 0 w 225379"/>
                <a:gd name="connsiteY4" fmla="*/ 0 h 228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379" h="228211" fill="norm" stroke="1" extrusionOk="0">
                  <a:moveTo>
                    <a:pt x="0" y="0"/>
                  </a:moveTo>
                  <a:lnTo>
                    <a:pt x="225380" y="0"/>
                  </a:lnTo>
                  <a:lnTo>
                    <a:pt x="225380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3" name="Полилиния: фигура 1914"/>
            <p:cNvSpPr/>
            <p:nvPr/>
          </p:nvSpPr>
          <p:spPr bwMode="auto">
            <a:xfrm>
              <a:off x="4422278" y="2823208"/>
              <a:ext cx="231042" cy="226851"/>
            </a:xfrm>
            <a:custGeom>
              <a:avLst/>
              <a:gdLst>
                <a:gd name="connsiteX0" fmla="*/ 0 w 231042"/>
                <a:gd name="connsiteY0" fmla="*/ 0 h 226851"/>
                <a:gd name="connsiteX1" fmla="*/ 231042 w 231042"/>
                <a:gd name="connsiteY1" fmla="*/ 0 h 226851"/>
                <a:gd name="connsiteX2" fmla="*/ 231042 w 231042"/>
                <a:gd name="connsiteY2" fmla="*/ 226852 h 226851"/>
                <a:gd name="connsiteX3" fmla="*/ 0 w 231042"/>
                <a:gd name="connsiteY3" fmla="*/ 226852 h 226851"/>
                <a:gd name="connsiteX4" fmla="*/ 0 w 231042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2" h="226851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4" name="Полилиния: фигура 1915"/>
            <p:cNvSpPr/>
            <p:nvPr/>
          </p:nvSpPr>
          <p:spPr bwMode="auto">
            <a:xfrm>
              <a:off x="5043600" y="2823208"/>
              <a:ext cx="231041" cy="226851"/>
            </a:xfrm>
            <a:custGeom>
              <a:avLst/>
              <a:gdLst>
                <a:gd name="connsiteX0" fmla="*/ 0 w 231041"/>
                <a:gd name="connsiteY0" fmla="*/ 0 h 226851"/>
                <a:gd name="connsiteX1" fmla="*/ 231042 w 231041"/>
                <a:gd name="connsiteY1" fmla="*/ 0 h 226851"/>
                <a:gd name="connsiteX2" fmla="*/ 231042 w 231041"/>
                <a:gd name="connsiteY2" fmla="*/ 226852 h 226851"/>
                <a:gd name="connsiteX3" fmla="*/ 0 w 231041"/>
                <a:gd name="connsiteY3" fmla="*/ 226852 h 226851"/>
                <a:gd name="connsiteX4" fmla="*/ 0 w 231041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1" h="226851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5" name="Полилиния: фигура 1916"/>
            <p:cNvSpPr/>
            <p:nvPr/>
          </p:nvSpPr>
          <p:spPr bwMode="auto">
            <a:xfrm>
              <a:off x="12816356" y="3444531"/>
              <a:ext cx="226795" cy="228267"/>
            </a:xfrm>
            <a:custGeom>
              <a:avLst/>
              <a:gdLst>
                <a:gd name="connsiteX0" fmla="*/ 0 w 226795"/>
                <a:gd name="connsiteY0" fmla="*/ 0 h 228267"/>
                <a:gd name="connsiteX1" fmla="*/ 226795 w 226795"/>
                <a:gd name="connsiteY1" fmla="*/ 0 h 228267"/>
                <a:gd name="connsiteX2" fmla="*/ 226795 w 226795"/>
                <a:gd name="connsiteY2" fmla="*/ 228267 h 228267"/>
                <a:gd name="connsiteX3" fmla="*/ 0 w 226795"/>
                <a:gd name="connsiteY3" fmla="*/ 228267 h 228267"/>
                <a:gd name="connsiteX4" fmla="*/ 0 w 226795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8267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6" name="Полилиния: фигура 1917"/>
            <p:cNvSpPr/>
            <p:nvPr/>
          </p:nvSpPr>
          <p:spPr bwMode="auto">
            <a:xfrm>
              <a:off x="1008573" y="3753097"/>
              <a:ext cx="225379" cy="231042"/>
            </a:xfrm>
            <a:custGeom>
              <a:avLst/>
              <a:gdLst>
                <a:gd name="connsiteX0" fmla="*/ 0 w 225379"/>
                <a:gd name="connsiteY0" fmla="*/ 0 h 231042"/>
                <a:gd name="connsiteX1" fmla="*/ 225379 w 225379"/>
                <a:gd name="connsiteY1" fmla="*/ 0 h 231042"/>
                <a:gd name="connsiteX2" fmla="*/ 225379 w 225379"/>
                <a:gd name="connsiteY2" fmla="*/ 231042 h 231042"/>
                <a:gd name="connsiteX3" fmla="*/ 0 w 225379"/>
                <a:gd name="connsiteY3" fmla="*/ 231042 h 231042"/>
                <a:gd name="connsiteX4" fmla="*/ 0 w 225379"/>
                <a:gd name="connsiteY4" fmla="*/ 0 h 231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379" h="231042" fill="norm" stroke="1" extrusionOk="0">
                  <a:moveTo>
                    <a:pt x="0" y="0"/>
                  </a:moveTo>
                  <a:lnTo>
                    <a:pt x="225379" y="0"/>
                  </a:lnTo>
                  <a:lnTo>
                    <a:pt x="225379" y="231042"/>
                  </a:lnTo>
                  <a:lnTo>
                    <a:pt x="0" y="2310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7" name="Полилиния: фигура 1918"/>
            <p:cNvSpPr/>
            <p:nvPr/>
          </p:nvSpPr>
          <p:spPr bwMode="auto">
            <a:xfrm>
              <a:off x="1008573" y="3441699"/>
              <a:ext cx="225379" cy="231098"/>
            </a:xfrm>
            <a:custGeom>
              <a:avLst/>
              <a:gdLst>
                <a:gd name="connsiteX0" fmla="*/ 0 w 225379"/>
                <a:gd name="connsiteY0" fmla="*/ 0 h 231098"/>
                <a:gd name="connsiteX1" fmla="*/ 225379 w 225379"/>
                <a:gd name="connsiteY1" fmla="*/ 0 h 231098"/>
                <a:gd name="connsiteX2" fmla="*/ 225379 w 225379"/>
                <a:gd name="connsiteY2" fmla="*/ 231099 h 231098"/>
                <a:gd name="connsiteX3" fmla="*/ 0 w 225379"/>
                <a:gd name="connsiteY3" fmla="*/ 231099 h 231098"/>
                <a:gd name="connsiteX4" fmla="*/ 0 w 225379"/>
                <a:gd name="connsiteY4" fmla="*/ 0 h 2310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379" h="231098" fill="norm" stroke="1" extrusionOk="0">
                  <a:moveTo>
                    <a:pt x="0" y="0"/>
                  </a:moveTo>
                  <a:lnTo>
                    <a:pt x="225379" y="0"/>
                  </a:lnTo>
                  <a:lnTo>
                    <a:pt x="225379" y="231099"/>
                  </a:lnTo>
                  <a:lnTo>
                    <a:pt x="0" y="2310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8" name="Полилиния: фигура 1919"/>
            <p:cNvSpPr/>
            <p:nvPr/>
          </p:nvSpPr>
          <p:spPr bwMode="auto">
            <a:xfrm>
              <a:off x="2873899" y="3754512"/>
              <a:ext cx="225435" cy="228210"/>
            </a:xfrm>
            <a:custGeom>
              <a:avLst/>
              <a:gdLst>
                <a:gd name="connsiteX0" fmla="*/ 0 w 225435"/>
                <a:gd name="connsiteY0" fmla="*/ 0 h 228210"/>
                <a:gd name="connsiteX1" fmla="*/ 225436 w 225435"/>
                <a:gd name="connsiteY1" fmla="*/ 0 h 228210"/>
                <a:gd name="connsiteX2" fmla="*/ 225436 w 225435"/>
                <a:gd name="connsiteY2" fmla="*/ 228211 h 228210"/>
                <a:gd name="connsiteX3" fmla="*/ 0 w 225435"/>
                <a:gd name="connsiteY3" fmla="*/ 228211 h 228210"/>
                <a:gd name="connsiteX4" fmla="*/ 0 w 225435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8210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9" name="Полилиния: фигура 1920"/>
            <p:cNvSpPr/>
            <p:nvPr/>
          </p:nvSpPr>
          <p:spPr bwMode="auto">
            <a:xfrm>
              <a:off x="5977679" y="4998516"/>
              <a:ext cx="229626" cy="228267"/>
            </a:xfrm>
            <a:custGeom>
              <a:avLst/>
              <a:gdLst>
                <a:gd name="connsiteX0" fmla="*/ 0 w 229626"/>
                <a:gd name="connsiteY0" fmla="*/ 0 h 228267"/>
                <a:gd name="connsiteX1" fmla="*/ 229627 w 229626"/>
                <a:gd name="connsiteY1" fmla="*/ 0 h 228267"/>
                <a:gd name="connsiteX2" fmla="*/ 229627 w 229626"/>
                <a:gd name="connsiteY2" fmla="*/ 228267 h 228267"/>
                <a:gd name="connsiteX3" fmla="*/ 0 w 229626"/>
                <a:gd name="connsiteY3" fmla="*/ 228267 h 228267"/>
                <a:gd name="connsiteX4" fmla="*/ 0 w 229626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8267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0" name="Полилиния: фигура 1921"/>
            <p:cNvSpPr/>
            <p:nvPr/>
          </p:nvSpPr>
          <p:spPr bwMode="auto">
            <a:xfrm>
              <a:off x="2562557" y="4688591"/>
              <a:ext cx="225435" cy="229626"/>
            </a:xfrm>
            <a:custGeom>
              <a:avLst/>
              <a:gdLst>
                <a:gd name="connsiteX0" fmla="*/ 0 w 225435"/>
                <a:gd name="connsiteY0" fmla="*/ 0 h 229626"/>
                <a:gd name="connsiteX1" fmla="*/ 225436 w 225435"/>
                <a:gd name="connsiteY1" fmla="*/ 0 h 229626"/>
                <a:gd name="connsiteX2" fmla="*/ 225436 w 225435"/>
                <a:gd name="connsiteY2" fmla="*/ 229626 h 229626"/>
                <a:gd name="connsiteX3" fmla="*/ 0 w 225435"/>
                <a:gd name="connsiteY3" fmla="*/ 229626 h 229626"/>
                <a:gd name="connsiteX4" fmla="*/ 0 w 225435"/>
                <a:gd name="connsiteY4" fmla="*/ 0 h 22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9626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9626"/>
                  </a:lnTo>
                  <a:lnTo>
                    <a:pt x="0" y="2296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1" name="Полилиния: фигура 1922"/>
            <p:cNvSpPr/>
            <p:nvPr/>
          </p:nvSpPr>
          <p:spPr bwMode="auto">
            <a:xfrm>
              <a:off x="11260957" y="336561"/>
              <a:ext cx="226793" cy="226851"/>
            </a:xfrm>
            <a:custGeom>
              <a:avLst/>
              <a:gdLst>
                <a:gd name="connsiteX0" fmla="*/ 0 w 226793"/>
                <a:gd name="connsiteY0" fmla="*/ 0 h 226851"/>
                <a:gd name="connsiteX1" fmla="*/ 226794 w 226793"/>
                <a:gd name="connsiteY1" fmla="*/ 0 h 226851"/>
                <a:gd name="connsiteX2" fmla="*/ 226794 w 226793"/>
                <a:gd name="connsiteY2" fmla="*/ 226852 h 226851"/>
                <a:gd name="connsiteX3" fmla="*/ 0 w 226793"/>
                <a:gd name="connsiteY3" fmla="*/ 226852 h 226851"/>
                <a:gd name="connsiteX4" fmla="*/ 0 w 226793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3" h="226851" fill="norm" stroke="1" extrusionOk="0">
                  <a:moveTo>
                    <a:pt x="0" y="0"/>
                  </a:moveTo>
                  <a:lnTo>
                    <a:pt x="226794" y="0"/>
                  </a:lnTo>
                  <a:lnTo>
                    <a:pt x="226794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2" name="Полилиния: фигура 1923"/>
            <p:cNvSpPr/>
            <p:nvPr/>
          </p:nvSpPr>
          <p:spPr bwMode="auto">
            <a:xfrm>
              <a:off x="12816356" y="6553917"/>
              <a:ext cx="226795" cy="226851"/>
            </a:xfrm>
            <a:custGeom>
              <a:avLst/>
              <a:gdLst>
                <a:gd name="connsiteX0" fmla="*/ 0 w 226795"/>
                <a:gd name="connsiteY0" fmla="*/ 0 h 226851"/>
                <a:gd name="connsiteX1" fmla="*/ 226795 w 226795"/>
                <a:gd name="connsiteY1" fmla="*/ 0 h 226851"/>
                <a:gd name="connsiteX2" fmla="*/ 226795 w 226795"/>
                <a:gd name="connsiteY2" fmla="*/ 226851 h 226851"/>
                <a:gd name="connsiteX3" fmla="*/ 0 w 226795"/>
                <a:gd name="connsiteY3" fmla="*/ 226851 h 226851"/>
                <a:gd name="connsiteX4" fmla="*/ 0 w 226795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6851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6851"/>
                  </a:lnTo>
                  <a:lnTo>
                    <a:pt x="0" y="2268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3" name="Полилиния: фигура 1924"/>
            <p:cNvSpPr/>
            <p:nvPr/>
          </p:nvSpPr>
          <p:spPr bwMode="auto">
            <a:xfrm>
              <a:off x="11260957" y="6555332"/>
              <a:ext cx="226793" cy="225435"/>
            </a:xfrm>
            <a:custGeom>
              <a:avLst/>
              <a:gdLst>
                <a:gd name="connsiteX0" fmla="*/ 0 w 226793"/>
                <a:gd name="connsiteY0" fmla="*/ 0 h 225435"/>
                <a:gd name="connsiteX1" fmla="*/ 226794 w 226793"/>
                <a:gd name="connsiteY1" fmla="*/ 0 h 225435"/>
                <a:gd name="connsiteX2" fmla="*/ 226794 w 226793"/>
                <a:gd name="connsiteY2" fmla="*/ 225436 h 225435"/>
                <a:gd name="connsiteX3" fmla="*/ 0 w 226793"/>
                <a:gd name="connsiteY3" fmla="*/ 225436 h 225435"/>
                <a:gd name="connsiteX4" fmla="*/ 0 w 226793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3" h="225435" fill="norm" stroke="1" extrusionOk="0">
                  <a:moveTo>
                    <a:pt x="0" y="0"/>
                  </a:moveTo>
                  <a:lnTo>
                    <a:pt x="226794" y="0"/>
                  </a:lnTo>
                  <a:lnTo>
                    <a:pt x="226794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4" name="Полилиния: фигура 1925"/>
            <p:cNvSpPr/>
            <p:nvPr/>
          </p:nvSpPr>
          <p:spPr bwMode="auto">
            <a:xfrm>
              <a:off x="697176" y="3755928"/>
              <a:ext cx="225435" cy="228210"/>
            </a:xfrm>
            <a:custGeom>
              <a:avLst/>
              <a:gdLst>
                <a:gd name="connsiteX0" fmla="*/ 0 w 225435"/>
                <a:gd name="connsiteY0" fmla="*/ 0 h 228210"/>
                <a:gd name="connsiteX1" fmla="*/ 225436 w 225435"/>
                <a:gd name="connsiteY1" fmla="*/ 0 h 228210"/>
                <a:gd name="connsiteX2" fmla="*/ 225436 w 225435"/>
                <a:gd name="connsiteY2" fmla="*/ 228211 h 228210"/>
                <a:gd name="connsiteX3" fmla="*/ 0 w 225435"/>
                <a:gd name="connsiteY3" fmla="*/ 228211 h 228210"/>
                <a:gd name="connsiteX4" fmla="*/ 0 w 225435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8210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5" name="Полилиния: фигура 1926"/>
            <p:cNvSpPr/>
            <p:nvPr/>
          </p:nvSpPr>
          <p:spPr bwMode="auto">
            <a:xfrm>
              <a:off x="2251161" y="5932594"/>
              <a:ext cx="225435" cy="225435"/>
            </a:xfrm>
            <a:custGeom>
              <a:avLst/>
              <a:gdLst>
                <a:gd name="connsiteX0" fmla="*/ 0 w 225435"/>
                <a:gd name="connsiteY0" fmla="*/ 0 h 225435"/>
                <a:gd name="connsiteX1" fmla="*/ 225436 w 225435"/>
                <a:gd name="connsiteY1" fmla="*/ 0 h 225435"/>
                <a:gd name="connsiteX2" fmla="*/ 225436 w 225435"/>
                <a:gd name="connsiteY2" fmla="*/ 225436 h 225435"/>
                <a:gd name="connsiteX3" fmla="*/ 0 w 225435"/>
                <a:gd name="connsiteY3" fmla="*/ 225436 h 225435"/>
                <a:gd name="connsiteX4" fmla="*/ 0 w 225435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5435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6" name="Полилиния: фигура 1927"/>
            <p:cNvSpPr/>
            <p:nvPr/>
          </p:nvSpPr>
          <p:spPr bwMode="auto">
            <a:xfrm>
              <a:off x="11883638" y="1579205"/>
              <a:ext cx="225436" cy="228210"/>
            </a:xfrm>
            <a:custGeom>
              <a:avLst/>
              <a:gdLst>
                <a:gd name="connsiteX0" fmla="*/ 0 w 225436"/>
                <a:gd name="connsiteY0" fmla="*/ 0 h 228210"/>
                <a:gd name="connsiteX1" fmla="*/ 225436 w 225436"/>
                <a:gd name="connsiteY1" fmla="*/ 0 h 228210"/>
                <a:gd name="connsiteX2" fmla="*/ 225436 w 225436"/>
                <a:gd name="connsiteY2" fmla="*/ 228211 h 228210"/>
                <a:gd name="connsiteX3" fmla="*/ 0 w 225436"/>
                <a:gd name="connsiteY3" fmla="*/ 228211 h 228210"/>
                <a:gd name="connsiteX4" fmla="*/ 0 w 225436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6" h="228210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7" name="Полилиния: фигура 1928"/>
            <p:cNvSpPr/>
            <p:nvPr/>
          </p:nvSpPr>
          <p:spPr bwMode="auto">
            <a:xfrm>
              <a:off x="74495" y="5931179"/>
              <a:ext cx="226794" cy="229683"/>
            </a:xfrm>
            <a:custGeom>
              <a:avLst/>
              <a:gdLst>
                <a:gd name="connsiteX0" fmla="*/ 0 w 226794"/>
                <a:gd name="connsiteY0" fmla="*/ 0 h 229683"/>
                <a:gd name="connsiteX1" fmla="*/ 226795 w 226794"/>
                <a:gd name="connsiteY1" fmla="*/ 0 h 229683"/>
                <a:gd name="connsiteX2" fmla="*/ 226795 w 226794"/>
                <a:gd name="connsiteY2" fmla="*/ 229683 h 229683"/>
                <a:gd name="connsiteX3" fmla="*/ 0 w 226794"/>
                <a:gd name="connsiteY3" fmla="*/ 229683 h 229683"/>
                <a:gd name="connsiteX4" fmla="*/ 0 w 226794"/>
                <a:gd name="connsiteY4" fmla="*/ 0 h 229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4" h="229683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9683"/>
                  </a:lnTo>
                  <a:lnTo>
                    <a:pt x="0" y="2296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8" name="Полилиния: фигура 1929"/>
            <p:cNvSpPr/>
            <p:nvPr/>
          </p:nvSpPr>
          <p:spPr bwMode="auto">
            <a:xfrm>
              <a:off x="10328236" y="5311272"/>
              <a:ext cx="226852" cy="226851"/>
            </a:xfrm>
            <a:custGeom>
              <a:avLst/>
              <a:gdLst>
                <a:gd name="connsiteX0" fmla="*/ 0 w 226852"/>
                <a:gd name="connsiteY0" fmla="*/ 0 h 226851"/>
                <a:gd name="connsiteX1" fmla="*/ 226852 w 226852"/>
                <a:gd name="connsiteY1" fmla="*/ 0 h 226851"/>
                <a:gd name="connsiteX2" fmla="*/ 226852 w 226852"/>
                <a:gd name="connsiteY2" fmla="*/ 226852 h 226851"/>
                <a:gd name="connsiteX3" fmla="*/ 0 w 226852"/>
                <a:gd name="connsiteY3" fmla="*/ 226852 h 226851"/>
                <a:gd name="connsiteX4" fmla="*/ 0 w 226852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6851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9" name="Полилиния: фигура 1930"/>
            <p:cNvSpPr/>
            <p:nvPr/>
          </p:nvSpPr>
          <p:spPr bwMode="auto">
            <a:xfrm>
              <a:off x="10638217" y="6552501"/>
              <a:ext cx="226795" cy="228267"/>
            </a:xfrm>
            <a:custGeom>
              <a:avLst/>
              <a:gdLst>
                <a:gd name="connsiteX0" fmla="*/ 0 w 226795"/>
                <a:gd name="connsiteY0" fmla="*/ 0 h 228267"/>
                <a:gd name="connsiteX1" fmla="*/ 226795 w 226795"/>
                <a:gd name="connsiteY1" fmla="*/ 0 h 228267"/>
                <a:gd name="connsiteX2" fmla="*/ 226795 w 226795"/>
                <a:gd name="connsiteY2" fmla="*/ 228267 h 228267"/>
                <a:gd name="connsiteX3" fmla="*/ 0 w 226795"/>
                <a:gd name="connsiteY3" fmla="*/ 228267 h 228267"/>
                <a:gd name="connsiteX4" fmla="*/ 0 w 226795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8267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90" name="Полилиния: фигура 1931"/>
            <p:cNvSpPr/>
            <p:nvPr/>
          </p:nvSpPr>
          <p:spPr bwMode="auto">
            <a:xfrm>
              <a:off x="11882222" y="5621253"/>
              <a:ext cx="226852" cy="225435"/>
            </a:xfrm>
            <a:custGeom>
              <a:avLst/>
              <a:gdLst>
                <a:gd name="connsiteX0" fmla="*/ 0 w 226852"/>
                <a:gd name="connsiteY0" fmla="*/ 0 h 225435"/>
                <a:gd name="connsiteX1" fmla="*/ 226852 w 226852"/>
                <a:gd name="connsiteY1" fmla="*/ 0 h 225435"/>
                <a:gd name="connsiteX2" fmla="*/ 226852 w 226852"/>
                <a:gd name="connsiteY2" fmla="*/ 225436 h 225435"/>
                <a:gd name="connsiteX3" fmla="*/ 0 w 226852"/>
                <a:gd name="connsiteY3" fmla="*/ 225436 h 225435"/>
                <a:gd name="connsiteX4" fmla="*/ 0 w 226852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5435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91" name="Полилиния: фигура 1932"/>
            <p:cNvSpPr/>
            <p:nvPr/>
          </p:nvSpPr>
          <p:spPr bwMode="auto">
            <a:xfrm>
              <a:off x="3495221" y="3755928"/>
              <a:ext cx="224020" cy="228210"/>
            </a:xfrm>
            <a:custGeom>
              <a:avLst/>
              <a:gdLst>
                <a:gd name="connsiteX0" fmla="*/ 0 w 224020"/>
                <a:gd name="connsiteY0" fmla="*/ 0 h 228210"/>
                <a:gd name="connsiteX1" fmla="*/ 224020 w 224020"/>
                <a:gd name="connsiteY1" fmla="*/ 0 h 228210"/>
                <a:gd name="connsiteX2" fmla="*/ 224020 w 224020"/>
                <a:gd name="connsiteY2" fmla="*/ 228211 h 228210"/>
                <a:gd name="connsiteX3" fmla="*/ 0 w 224020"/>
                <a:gd name="connsiteY3" fmla="*/ 228211 h 228210"/>
                <a:gd name="connsiteX4" fmla="*/ 0 w 224020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4020" h="228210" fill="norm" stroke="1" extrusionOk="0">
                  <a:moveTo>
                    <a:pt x="0" y="0"/>
                  </a:moveTo>
                  <a:lnTo>
                    <a:pt x="224020" y="0"/>
                  </a:lnTo>
                  <a:lnTo>
                    <a:pt x="224020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92" name="Полилиния: фигура 1933"/>
            <p:cNvSpPr/>
            <p:nvPr/>
          </p:nvSpPr>
          <p:spPr bwMode="auto">
            <a:xfrm>
              <a:off x="7220267" y="5311272"/>
              <a:ext cx="229682" cy="225435"/>
            </a:xfrm>
            <a:custGeom>
              <a:avLst/>
              <a:gdLst>
                <a:gd name="connsiteX0" fmla="*/ 0 w 229682"/>
                <a:gd name="connsiteY0" fmla="*/ 0 h 225435"/>
                <a:gd name="connsiteX1" fmla="*/ 229683 w 229682"/>
                <a:gd name="connsiteY1" fmla="*/ 0 h 225435"/>
                <a:gd name="connsiteX2" fmla="*/ 229683 w 229682"/>
                <a:gd name="connsiteY2" fmla="*/ 225436 h 225435"/>
                <a:gd name="connsiteX3" fmla="*/ 0 w 229682"/>
                <a:gd name="connsiteY3" fmla="*/ 225436 h 225435"/>
                <a:gd name="connsiteX4" fmla="*/ 0 w 229682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82" h="225435" fill="norm" stroke="1" extrusionOk="0">
                  <a:moveTo>
                    <a:pt x="0" y="0"/>
                  </a:moveTo>
                  <a:lnTo>
                    <a:pt x="229683" y="0"/>
                  </a:lnTo>
                  <a:lnTo>
                    <a:pt x="229683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93" name="Полилиния: фигура 1934"/>
            <p:cNvSpPr/>
            <p:nvPr/>
          </p:nvSpPr>
          <p:spPr bwMode="auto">
            <a:xfrm>
              <a:off x="8772836" y="3757287"/>
              <a:ext cx="226852" cy="228267"/>
            </a:xfrm>
            <a:custGeom>
              <a:avLst/>
              <a:gdLst>
                <a:gd name="connsiteX0" fmla="*/ 0 w 226852"/>
                <a:gd name="connsiteY0" fmla="*/ 0 h 228267"/>
                <a:gd name="connsiteX1" fmla="*/ 226852 w 226852"/>
                <a:gd name="connsiteY1" fmla="*/ 0 h 228267"/>
                <a:gd name="connsiteX2" fmla="*/ 226852 w 226852"/>
                <a:gd name="connsiteY2" fmla="*/ 228267 h 228267"/>
                <a:gd name="connsiteX3" fmla="*/ 0 w 226852"/>
                <a:gd name="connsiteY3" fmla="*/ 228267 h 228267"/>
                <a:gd name="connsiteX4" fmla="*/ 0 w 226852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8267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94" name="Полилиния: фигура 1935"/>
            <p:cNvSpPr/>
            <p:nvPr/>
          </p:nvSpPr>
          <p:spPr bwMode="auto">
            <a:xfrm>
              <a:off x="8772836" y="3441699"/>
              <a:ext cx="226852" cy="228267"/>
            </a:xfrm>
            <a:custGeom>
              <a:avLst/>
              <a:gdLst>
                <a:gd name="connsiteX0" fmla="*/ 0 w 226852"/>
                <a:gd name="connsiteY0" fmla="*/ 0 h 228267"/>
                <a:gd name="connsiteX1" fmla="*/ 226852 w 226852"/>
                <a:gd name="connsiteY1" fmla="*/ 0 h 228267"/>
                <a:gd name="connsiteX2" fmla="*/ 226852 w 226852"/>
                <a:gd name="connsiteY2" fmla="*/ 228267 h 228267"/>
                <a:gd name="connsiteX3" fmla="*/ 0 w 226852"/>
                <a:gd name="connsiteY3" fmla="*/ 228267 h 228267"/>
                <a:gd name="connsiteX4" fmla="*/ 0 w 226852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8267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95" name="Полилиния: фигура 1936"/>
            <p:cNvSpPr/>
            <p:nvPr/>
          </p:nvSpPr>
          <p:spPr bwMode="auto">
            <a:xfrm>
              <a:off x="10638217" y="1890546"/>
              <a:ext cx="226795" cy="226851"/>
            </a:xfrm>
            <a:custGeom>
              <a:avLst/>
              <a:gdLst>
                <a:gd name="connsiteX0" fmla="*/ 0 w 226795"/>
                <a:gd name="connsiteY0" fmla="*/ 0 h 226851"/>
                <a:gd name="connsiteX1" fmla="*/ 226795 w 226795"/>
                <a:gd name="connsiteY1" fmla="*/ 0 h 226851"/>
                <a:gd name="connsiteX2" fmla="*/ 226795 w 226795"/>
                <a:gd name="connsiteY2" fmla="*/ 226852 h 226851"/>
                <a:gd name="connsiteX3" fmla="*/ 0 w 226795"/>
                <a:gd name="connsiteY3" fmla="*/ 226852 h 226851"/>
                <a:gd name="connsiteX4" fmla="*/ 0 w 226795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6851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96" name="Полилиния: фигура 1937"/>
            <p:cNvSpPr/>
            <p:nvPr/>
          </p:nvSpPr>
          <p:spPr bwMode="auto">
            <a:xfrm>
              <a:off x="8772836" y="3133190"/>
              <a:ext cx="228267" cy="229626"/>
            </a:xfrm>
            <a:custGeom>
              <a:avLst/>
              <a:gdLst>
                <a:gd name="connsiteX0" fmla="*/ 0 w 228267"/>
                <a:gd name="connsiteY0" fmla="*/ 0 h 229626"/>
                <a:gd name="connsiteX1" fmla="*/ 228268 w 228267"/>
                <a:gd name="connsiteY1" fmla="*/ 0 h 229626"/>
                <a:gd name="connsiteX2" fmla="*/ 228268 w 228267"/>
                <a:gd name="connsiteY2" fmla="*/ 229626 h 229626"/>
                <a:gd name="connsiteX3" fmla="*/ 0 w 228267"/>
                <a:gd name="connsiteY3" fmla="*/ 229626 h 229626"/>
                <a:gd name="connsiteX4" fmla="*/ 0 w 228267"/>
                <a:gd name="connsiteY4" fmla="*/ 0 h 22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67" h="229626" fill="norm" stroke="1" extrusionOk="0">
                  <a:moveTo>
                    <a:pt x="0" y="0"/>
                  </a:moveTo>
                  <a:lnTo>
                    <a:pt x="228268" y="0"/>
                  </a:lnTo>
                  <a:lnTo>
                    <a:pt x="228268" y="229626"/>
                  </a:lnTo>
                  <a:lnTo>
                    <a:pt x="0" y="2296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97" name="Полилиния: фигура 1938"/>
            <p:cNvSpPr/>
            <p:nvPr/>
          </p:nvSpPr>
          <p:spPr bwMode="auto">
            <a:xfrm>
              <a:off x="11260957" y="4378609"/>
              <a:ext cx="226793" cy="225435"/>
            </a:xfrm>
            <a:custGeom>
              <a:avLst/>
              <a:gdLst>
                <a:gd name="connsiteX0" fmla="*/ 0 w 226793"/>
                <a:gd name="connsiteY0" fmla="*/ 0 h 225435"/>
                <a:gd name="connsiteX1" fmla="*/ 226794 w 226793"/>
                <a:gd name="connsiteY1" fmla="*/ 0 h 225435"/>
                <a:gd name="connsiteX2" fmla="*/ 226794 w 226793"/>
                <a:gd name="connsiteY2" fmla="*/ 225436 h 225435"/>
                <a:gd name="connsiteX3" fmla="*/ 0 w 226793"/>
                <a:gd name="connsiteY3" fmla="*/ 225436 h 225435"/>
                <a:gd name="connsiteX4" fmla="*/ 0 w 226793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3" h="225435" fill="norm" stroke="1" extrusionOk="0">
                  <a:moveTo>
                    <a:pt x="0" y="0"/>
                  </a:moveTo>
                  <a:lnTo>
                    <a:pt x="226794" y="0"/>
                  </a:lnTo>
                  <a:lnTo>
                    <a:pt x="226794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98" name="Полилиния: фигура 1939"/>
            <p:cNvSpPr/>
            <p:nvPr/>
          </p:nvSpPr>
          <p:spPr bwMode="auto">
            <a:xfrm>
              <a:off x="7220267" y="6243991"/>
              <a:ext cx="229682" cy="225379"/>
            </a:xfrm>
            <a:custGeom>
              <a:avLst/>
              <a:gdLst>
                <a:gd name="connsiteX0" fmla="*/ 0 w 229682"/>
                <a:gd name="connsiteY0" fmla="*/ 0 h 225379"/>
                <a:gd name="connsiteX1" fmla="*/ 229683 w 229682"/>
                <a:gd name="connsiteY1" fmla="*/ 0 h 225379"/>
                <a:gd name="connsiteX2" fmla="*/ 229683 w 229682"/>
                <a:gd name="connsiteY2" fmla="*/ 225380 h 225379"/>
                <a:gd name="connsiteX3" fmla="*/ 0 w 229682"/>
                <a:gd name="connsiteY3" fmla="*/ 225380 h 225379"/>
                <a:gd name="connsiteX4" fmla="*/ 0 w 229682"/>
                <a:gd name="connsiteY4" fmla="*/ 0 h 225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82" h="225379" fill="norm" stroke="1" extrusionOk="0">
                  <a:moveTo>
                    <a:pt x="0" y="0"/>
                  </a:moveTo>
                  <a:lnTo>
                    <a:pt x="229683" y="0"/>
                  </a:lnTo>
                  <a:lnTo>
                    <a:pt x="229683" y="225380"/>
                  </a:lnTo>
                  <a:lnTo>
                    <a:pt x="0" y="2253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99" name="Полилиния: фигура 1940"/>
            <p:cNvSpPr/>
            <p:nvPr/>
          </p:nvSpPr>
          <p:spPr bwMode="auto">
            <a:xfrm>
              <a:off x="7220267" y="2200470"/>
              <a:ext cx="229682" cy="228267"/>
            </a:xfrm>
            <a:custGeom>
              <a:avLst/>
              <a:gdLst>
                <a:gd name="connsiteX0" fmla="*/ 0 w 229682"/>
                <a:gd name="connsiteY0" fmla="*/ 0 h 228267"/>
                <a:gd name="connsiteX1" fmla="*/ 229683 w 229682"/>
                <a:gd name="connsiteY1" fmla="*/ 0 h 228267"/>
                <a:gd name="connsiteX2" fmla="*/ 229683 w 229682"/>
                <a:gd name="connsiteY2" fmla="*/ 228267 h 228267"/>
                <a:gd name="connsiteX3" fmla="*/ 0 w 229682"/>
                <a:gd name="connsiteY3" fmla="*/ 228267 h 228267"/>
                <a:gd name="connsiteX4" fmla="*/ 0 w 229682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82" h="228267" fill="norm" stroke="1" extrusionOk="0">
                  <a:moveTo>
                    <a:pt x="0" y="0"/>
                  </a:moveTo>
                  <a:lnTo>
                    <a:pt x="229683" y="0"/>
                  </a:lnTo>
                  <a:lnTo>
                    <a:pt x="229683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0" name="Полилиния: фигура 1941"/>
            <p:cNvSpPr/>
            <p:nvPr/>
          </p:nvSpPr>
          <p:spPr bwMode="auto">
            <a:xfrm>
              <a:off x="6287603" y="6243991"/>
              <a:ext cx="229626" cy="225379"/>
            </a:xfrm>
            <a:custGeom>
              <a:avLst/>
              <a:gdLst>
                <a:gd name="connsiteX0" fmla="*/ 0 w 229626"/>
                <a:gd name="connsiteY0" fmla="*/ 0 h 225379"/>
                <a:gd name="connsiteX1" fmla="*/ 229627 w 229626"/>
                <a:gd name="connsiteY1" fmla="*/ 0 h 225379"/>
                <a:gd name="connsiteX2" fmla="*/ 229627 w 229626"/>
                <a:gd name="connsiteY2" fmla="*/ 225380 h 225379"/>
                <a:gd name="connsiteX3" fmla="*/ 0 w 229626"/>
                <a:gd name="connsiteY3" fmla="*/ 225380 h 225379"/>
                <a:gd name="connsiteX4" fmla="*/ 0 w 229626"/>
                <a:gd name="connsiteY4" fmla="*/ 0 h 225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5379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5380"/>
                  </a:lnTo>
                  <a:lnTo>
                    <a:pt x="0" y="2253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1" name="Полилиния: фигура 1942"/>
            <p:cNvSpPr/>
            <p:nvPr/>
          </p:nvSpPr>
          <p:spPr bwMode="auto">
            <a:xfrm>
              <a:off x="5977679" y="6243991"/>
              <a:ext cx="229626" cy="225379"/>
            </a:xfrm>
            <a:custGeom>
              <a:avLst/>
              <a:gdLst>
                <a:gd name="connsiteX0" fmla="*/ 0 w 229626"/>
                <a:gd name="connsiteY0" fmla="*/ 0 h 225379"/>
                <a:gd name="connsiteX1" fmla="*/ 229627 w 229626"/>
                <a:gd name="connsiteY1" fmla="*/ 0 h 225379"/>
                <a:gd name="connsiteX2" fmla="*/ 229627 w 229626"/>
                <a:gd name="connsiteY2" fmla="*/ 225380 h 225379"/>
                <a:gd name="connsiteX3" fmla="*/ 0 w 229626"/>
                <a:gd name="connsiteY3" fmla="*/ 225380 h 225379"/>
                <a:gd name="connsiteX4" fmla="*/ 0 w 229626"/>
                <a:gd name="connsiteY4" fmla="*/ 0 h 225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5379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5380"/>
                  </a:lnTo>
                  <a:lnTo>
                    <a:pt x="0" y="2253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53748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2" name="Полилиния: фигура 1943"/>
            <p:cNvSpPr/>
            <p:nvPr/>
          </p:nvSpPr>
          <p:spPr bwMode="auto">
            <a:xfrm>
              <a:off x="5666281" y="6243991"/>
              <a:ext cx="231098" cy="225379"/>
            </a:xfrm>
            <a:custGeom>
              <a:avLst/>
              <a:gdLst>
                <a:gd name="connsiteX0" fmla="*/ 0 w 231098"/>
                <a:gd name="connsiteY0" fmla="*/ 0 h 225379"/>
                <a:gd name="connsiteX1" fmla="*/ 231098 w 231098"/>
                <a:gd name="connsiteY1" fmla="*/ 0 h 225379"/>
                <a:gd name="connsiteX2" fmla="*/ 231098 w 231098"/>
                <a:gd name="connsiteY2" fmla="*/ 225380 h 225379"/>
                <a:gd name="connsiteX3" fmla="*/ 0 w 231098"/>
                <a:gd name="connsiteY3" fmla="*/ 225380 h 225379"/>
                <a:gd name="connsiteX4" fmla="*/ 0 w 231098"/>
                <a:gd name="connsiteY4" fmla="*/ 0 h 225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98" h="225379" fill="norm" stroke="1" extrusionOk="0">
                  <a:moveTo>
                    <a:pt x="0" y="0"/>
                  </a:moveTo>
                  <a:lnTo>
                    <a:pt x="231098" y="0"/>
                  </a:lnTo>
                  <a:lnTo>
                    <a:pt x="231098" y="225380"/>
                  </a:lnTo>
                  <a:lnTo>
                    <a:pt x="0" y="2253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3" name="Полилиния: фигура 1944"/>
            <p:cNvSpPr/>
            <p:nvPr/>
          </p:nvSpPr>
          <p:spPr bwMode="auto">
            <a:xfrm>
              <a:off x="75910" y="5312688"/>
              <a:ext cx="225379" cy="226851"/>
            </a:xfrm>
            <a:custGeom>
              <a:avLst/>
              <a:gdLst>
                <a:gd name="connsiteX0" fmla="*/ 0 w 225379"/>
                <a:gd name="connsiteY0" fmla="*/ 0 h 226851"/>
                <a:gd name="connsiteX1" fmla="*/ 225379 w 225379"/>
                <a:gd name="connsiteY1" fmla="*/ 0 h 226851"/>
                <a:gd name="connsiteX2" fmla="*/ 225379 w 225379"/>
                <a:gd name="connsiteY2" fmla="*/ 226852 h 226851"/>
                <a:gd name="connsiteX3" fmla="*/ 0 w 225379"/>
                <a:gd name="connsiteY3" fmla="*/ 226852 h 226851"/>
                <a:gd name="connsiteX4" fmla="*/ 0 w 225379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379" h="226851" fill="norm" stroke="1" extrusionOk="0">
                  <a:moveTo>
                    <a:pt x="0" y="0"/>
                  </a:moveTo>
                  <a:lnTo>
                    <a:pt x="225379" y="0"/>
                  </a:lnTo>
                  <a:lnTo>
                    <a:pt x="225379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4" name="Полилиния: фигура 1945"/>
            <p:cNvSpPr/>
            <p:nvPr/>
          </p:nvSpPr>
          <p:spPr bwMode="auto">
            <a:xfrm>
              <a:off x="2562557" y="3133190"/>
              <a:ext cx="225435" cy="228210"/>
            </a:xfrm>
            <a:custGeom>
              <a:avLst/>
              <a:gdLst>
                <a:gd name="connsiteX0" fmla="*/ 0 w 225435"/>
                <a:gd name="connsiteY0" fmla="*/ 0 h 228210"/>
                <a:gd name="connsiteX1" fmla="*/ 225436 w 225435"/>
                <a:gd name="connsiteY1" fmla="*/ 0 h 228210"/>
                <a:gd name="connsiteX2" fmla="*/ 225436 w 225435"/>
                <a:gd name="connsiteY2" fmla="*/ 228211 h 228210"/>
                <a:gd name="connsiteX3" fmla="*/ 0 w 225435"/>
                <a:gd name="connsiteY3" fmla="*/ 228211 h 228210"/>
                <a:gd name="connsiteX4" fmla="*/ 0 w 225435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8210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5" name="Полилиния: фигура 1946"/>
            <p:cNvSpPr/>
            <p:nvPr/>
          </p:nvSpPr>
          <p:spPr bwMode="auto">
            <a:xfrm>
              <a:off x="6597585" y="5309913"/>
              <a:ext cx="229626" cy="226794"/>
            </a:xfrm>
            <a:custGeom>
              <a:avLst/>
              <a:gdLst>
                <a:gd name="connsiteX0" fmla="*/ 0 w 229626"/>
                <a:gd name="connsiteY0" fmla="*/ 0 h 226794"/>
                <a:gd name="connsiteX1" fmla="*/ 229627 w 229626"/>
                <a:gd name="connsiteY1" fmla="*/ 0 h 226794"/>
                <a:gd name="connsiteX2" fmla="*/ 229627 w 229626"/>
                <a:gd name="connsiteY2" fmla="*/ 226795 h 226794"/>
                <a:gd name="connsiteX3" fmla="*/ 0 w 229626"/>
                <a:gd name="connsiteY3" fmla="*/ 226795 h 226794"/>
                <a:gd name="connsiteX4" fmla="*/ 0 w 229626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6794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6" name="Полилиния: фигура 1947"/>
            <p:cNvSpPr/>
            <p:nvPr/>
          </p:nvSpPr>
          <p:spPr bwMode="auto">
            <a:xfrm>
              <a:off x="1629896" y="2200470"/>
              <a:ext cx="225379" cy="228267"/>
            </a:xfrm>
            <a:custGeom>
              <a:avLst/>
              <a:gdLst>
                <a:gd name="connsiteX0" fmla="*/ 0 w 225379"/>
                <a:gd name="connsiteY0" fmla="*/ 0 h 228267"/>
                <a:gd name="connsiteX1" fmla="*/ 225379 w 225379"/>
                <a:gd name="connsiteY1" fmla="*/ 0 h 228267"/>
                <a:gd name="connsiteX2" fmla="*/ 225379 w 225379"/>
                <a:gd name="connsiteY2" fmla="*/ 228267 h 228267"/>
                <a:gd name="connsiteX3" fmla="*/ 0 w 225379"/>
                <a:gd name="connsiteY3" fmla="*/ 228267 h 228267"/>
                <a:gd name="connsiteX4" fmla="*/ 0 w 225379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379" h="228267" fill="norm" stroke="1" extrusionOk="0">
                  <a:moveTo>
                    <a:pt x="0" y="0"/>
                  </a:moveTo>
                  <a:lnTo>
                    <a:pt x="225379" y="0"/>
                  </a:lnTo>
                  <a:lnTo>
                    <a:pt x="225379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7" name="Полилиния: фигура 1948"/>
            <p:cNvSpPr/>
            <p:nvPr/>
          </p:nvSpPr>
          <p:spPr bwMode="auto">
            <a:xfrm>
              <a:off x="2562557" y="4064437"/>
              <a:ext cx="225435" cy="231042"/>
            </a:xfrm>
            <a:custGeom>
              <a:avLst/>
              <a:gdLst>
                <a:gd name="connsiteX0" fmla="*/ 0 w 225435"/>
                <a:gd name="connsiteY0" fmla="*/ 0 h 231042"/>
                <a:gd name="connsiteX1" fmla="*/ 225436 w 225435"/>
                <a:gd name="connsiteY1" fmla="*/ 0 h 231042"/>
                <a:gd name="connsiteX2" fmla="*/ 225436 w 225435"/>
                <a:gd name="connsiteY2" fmla="*/ 231042 h 231042"/>
                <a:gd name="connsiteX3" fmla="*/ 0 w 225435"/>
                <a:gd name="connsiteY3" fmla="*/ 231042 h 231042"/>
                <a:gd name="connsiteX4" fmla="*/ 0 w 225435"/>
                <a:gd name="connsiteY4" fmla="*/ 0 h 231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31042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31042"/>
                  </a:lnTo>
                  <a:lnTo>
                    <a:pt x="0" y="2310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8" name="Полилиния: фигура 1949"/>
            <p:cNvSpPr/>
            <p:nvPr/>
          </p:nvSpPr>
          <p:spPr bwMode="auto">
            <a:xfrm>
              <a:off x="5976263" y="3134606"/>
              <a:ext cx="229626" cy="226794"/>
            </a:xfrm>
            <a:custGeom>
              <a:avLst/>
              <a:gdLst>
                <a:gd name="connsiteX0" fmla="*/ 0 w 229626"/>
                <a:gd name="connsiteY0" fmla="*/ 0 h 226794"/>
                <a:gd name="connsiteX1" fmla="*/ 229627 w 229626"/>
                <a:gd name="connsiteY1" fmla="*/ 0 h 226794"/>
                <a:gd name="connsiteX2" fmla="*/ 229627 w 229626"/>
                <a:gd name="connsiteY2" fmla="*/ 226795 h 226794"/>
                <a:gd name="connsiteX3" fmla="*/ 0 w 229626"/>
                <a:gd name="connsiteY3" fmla="*/ 226795 h 226794"/>
                <a:gd name="connsiteX4" fmla="*/ 0 w 229626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6794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9" name="Полилиния: фигура 1950"/>
            <p:cNvSpPr/>
            <p:nvPr/>
          </p:nvSpPr>
          <p:spPr bwMode="auto">
            <a:xfrm>
              <a:off x="7838757" y="2201886"/>
              <a:ext cx="229682" cy="226851"/>
            </a:xfrm>
            <a:custGeom>
              <a:avLst/>
              <a:gdLst>
                <a:gd name="connsiteX0" fmla="*/ 0 w 229682"/>
                <a:gd name="connsiteY0" fmla="*/ 0 h 226851"/>
                <a:gd name="connsiteX1" fmla="*/ 229683 w 229682"/>
                <a:gd name="connsiteY1" fmla="*/ 0 h 226851"/>
                <a:gd name="connsiteX2" fmla="*/ 229683 w 229682"/>
                <a:gd name="connsiteY2" fmla="*/ 226852 h 226851"/>
                <a:gd name="connsiteX3" fmla="*/ 0 w 229682"/>
                <a:gd name="connsiteY3" fmla="*/ 226852 h 226851"/>
                <a:gd name="connsiteX4" fmla="*/ 0 w 229682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82" h="226851" fill="norm" stroke="1" extrusionOk="0">
                  <a:moveTo>
                    <a:pt x="0" y="0"/>
                  </a:moveTo>
                  <a:lnTo>
                    <a:pt x="229683" y="0"/>
                  </a:lnTo>
                  <a:lnTo>
                    <a:pt x="229683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0" name="Полилиния: фигура 1951"/>
            <p:cNvSpPr/>
            <p:nvPr/>
          </p:nvSpPr>
          <p:spPr bwMode="auto">
            <a:xfrm>
              <a:off x="3495221" y="4067267"/>
              <a:ext cx="225435" cy="226794"/>
            </a:xfrm>
            <a:custGeom>
              <a:avLst/>
              <a:gdLst>
                <a:gd name="connsiteX0" fmla="*/ 0 w 225435"/>
                <a:gd name="connsiteY0" fmla="*/ 0 h 226794"/>
                <a:gd name="connsiteX1" fmla="*/ 225436 w 225435"/>
                <a:gd name="connsiteY1" fmla="*/ 0 h 226794"/>
                <a:gd name="connsiteX2" fmla="*/ 225436 w 225435"/>
                <a:gd name="connsiteY2" fmla="*/ 226795 h 226794"/>
                <a:gd name="connsiteX3" fmla="*/ 0 w 225435"/>
                <a:gd name="connsiteY3" fmla="*/ 226795 h 226794"/>
                <a:gd name="connsiteX4" fmla="*/ 0 w 225435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6794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1" name="Полилиния: фигура 1952"/>
            <p:cNvSpPr/>
            <p:nvPr/>
          </p:nvSpPr>
          <p:spPr bwMode="auto">
            <a:xfrm>
              <a:off x="3805146" y="4067269"/>
              <a:ext cx="68972" cy="163428"/>
            </a:xfrm>
            <a:custGeom>
              <a:avLst/>
              <a:gdLst>
                <a:gd name="connsiteX0" fmla="*/ 0 w 68972"/>
                <a:gd name="connsiteY0" fmla="*/ 0 h 163428"/>
                <a:gd name="connsiteX1" fmla="*/ 68973 w 68972"/>
                <a:gd name="connsiteY1" fmla="*/ 0 h 163428"/>
                <a:gd name="connsiteX2" fmla="*/ 68973 w 68972"/>
                <a:gd name="connsiteY2" fmla="*/ 163428 h 163428"/>
                <a:gd name="connsiteX3" fmla="*/ 0 w 68972"/>
                <a:gd name="connsiteY3" fmla="*/ 163428 h 1634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72" h="163428" fill="norm" stroke="1" extrusionOk="0">
                  <a:moveTo>
                    <a:pt x="0" y="0"/>
                  </a:moveTo>
                  <a:lnTo>
                    <a:pt x="68973" y="0"/>
                  </a:lnTo>
                  <a:lnTo>
                    <a:pt x="68973" y="163428"/>
                  </a:lnTo>
                  <a:lnTo>
                    <a:pt x="0" y="163428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2" name="Полилиния: фигура 1953"/>
            <p:cNvSpPr/>
            <p:nvPr/>
          </p:nvSpPr>
          <p:spPr bwMode="auto">
            <a:xfrm>
              <a:off x="8774251" y="7486579"/>
              <a:ext cx="226852" cy="226851"/>
            </a:xfrm>
            <a:custGeom>
              <a:avLst/>
              <a:gdLst>
                <a:gd name="connsiteX0" fmla="*/ 0 w 226852"/>
                <a:gd name="connsiteY0" fmla="*/ 0 h 226851"/>
                <a:gd name="connsiteX1" fmla="*/ 226852 w 226852"/>
                <a:gd name="connsiteY1" fmla="*/ 0 h 226851"/>
                <a:gd name="connsiteX2" fmla="*/ 226852 w 226852"/>
                <a:gd name="connsiteY2" fmla="*/ 226851 h 226851"/>
                <a:gd name="connsiteX3" fmla="*/ 0 w 226852"/>
                <a:gd name="connsiteY3" fmla="*/ 226851 h 226851"/>
                <a:gd name="connsiteX4" fmla="*/ 0 w 226852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6851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6851"/>
                  </a:lnTo>
                  <a:lnTo>
                    <a:pt x="0" y="2268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3" name="Полилиния: фигура 1954"/>
            <p:cNvSpPr/>
            <p:nvPr/>
          </p:nvSpPr>
          <p:spPr bwMode="auto">
            <a:xfrm>
              <a:off x="5666281" y="5309913"/>
              <a:ext cx="231098" cy="226794"/>
            </a:xfrm>
            <a:custGeom>
              <a:avLst/>
              <a:gdLst>
                <a:gd name="connsiteX0" fmla="*/ 0 w 231098"/>
                <a:gd name="connsiteY0" fmla="*/ 0 h 226794"/>
                <a:gd name="connsiteX1" fmla="*/ 231098 w 231098"/>
                <a:gd name="connsiteY1" fmla="*/ 0 h 226794"/>
                <a:gd name="connsiteX2" fmla="*/ 231098 w 231098"/>
                <a:gd name="connsiteY2" fmla="*/ 226795 h 226794"/>
                <a:gd name="connsiteX3" fmla="*/ 0 w 231098"/>
                <a:gd name="connsiteY3" fmla="*/ 226795 h 226794"/>
                <a:gd name="connsiteX4" fmla="*/ 0 w 231098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98" h="226794" fill="norm" stroke="1" extrusionOk="0">
                  <a:moveTo>
                    <a:pt x="0" y="0"/>
                  </a:moveTo>
                  <a:lnTo>
                    <a:pt x="231098" y="0"/>
                  </a:lnTo>
                  <a:lnTo>
                    <a:pt x="231098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4" name="Полилиния: фигура 1955"/>
            <p:cNvSpPr/>
            <p:nvPr/>
          </p:nvSpPr>
          <p:spPr bwMode="auto">
            <a:xfrm>
              <a:off x="7843004" y="7486579"/>
              <a:ext cx="225435" cy="226851"/>
            </a:xfrm>
            <a:custGeom>
              <a:avLst/>
              <a:gdLst>
                <a:gd name="connsiteX0" fmla="*/ 0 w 225435"/>
                <a:gd name="connsiteY0" fmla="*/ 0 h 226851"/>
                <a:gd name="connsiteX1" fmla="*/ 225436 w 225435"/>
                <a:gd name="connsiteY1" fmla="*/ 0 h 226851"/>
                <a:gd name="connsiteX2" fmla="*/ 225436 w 225435"/>
                <a:gd name="connsiteY2" fmla="*/ 226851 h 226851"/>
                <a:gd name="connsiteX3" fmla="*/ 0 w 225435"/>
                <a:gd name="connsiteY3" fmla="*/ 226851 h 226851"/>
                <a:gd name="connsiteX4" fmla="*/ 0 w 225435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6851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6851"/>
                  </a:lnTo>
                  <a:lnTo>
                    <a:pt x="0" y="2268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5" name="Полилиния: фигура 1956"/>
            <p:cNvSpPr/>
            <p:nvPr/>
          </p:nvSpPr>
          <p:spPr bwMode="auto">
            <a:xfrm>
              <a:off x="10326877" y="3134606"/>
              <a:ext cx="226795" cy="229626"/>
            </a:xfrm>
            <a:custGeom>
              <a:avLst/>
              <a:gdLst>
                <a:gd name="connsiteX0" fmla="*/ 0 w 226795"/>
                <a:gd name="connsiteY0" fmla="*/ 0 h 229626"/>
                <a:gd name="connsiteX1" fmla="*/ 226795 w 226795"/>
                <a:gd name="connsiteY1" fmla="*/ 0 h 229626"/>
                <a:gd name="connsiteX2" fmla="*/ 226795 w 226795"/>
                <a:gd name="connsiteY2" fmla="*/ 229626 h 229626"/>
                <a:gd name="connsiteX3" fmla="*/ 0 w 226795"/>
                <a:gd name="connsiteY3" fmla="*/ 229626 h 229626"/>
                <a:gd name="connsiteX4" fmla="*/ 0 w 226795"/>
                <a:gd name="connsiteY4" fmla="*/ 0 h 22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9626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9626"/>
                  </a:lnTo>
                  <a:lnTo>
                    <a:pt x="0" y="2296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6" name="Полилиния: фигура 1957"/>
            <p:cNvSpPr/>
            <p:nvPr/>
          </p:nvSpPr>
          <p:spPr bwMode="auto">
            <a:xfrm>
              <a:off x="10016217" y="3134606"/>
              <a:ext cx="226795" cy="229626"/>
            </a:xfrm>
            <a:custGeom>
              <a:avLst/>
              <a:gdLst>
                <a:gd name="connsiteX0" fmla="*/ 0 w 226795"/>
                <a:gd name="connsiteY0" fmla="*/ 0 h 229626"/>
                <a:gd name="connsiteX1" fmla="*/ 226795 w 226795"/>
                <a:gd name="connsiteY1" fmla="*/ 0 h 229626"/>
                <a:gd name="connsiteX2" fmla="*/ 226795 w 226795"/>
                <a:gd name="connsiteY2" fmla="*/ 229626 h 229626"/>
                <a:gd name="connsiteX3" fmla="*/ 0 w 226795"/>
                <a:gd name="connsiteY3" fmla="*/ 229626 h 229626"/>
                <a:gd name="connsiteX4" fmla="*/ 0 w 226795"/>
                <a:gd name="connsiteY4" fmla="*/ 0 h 22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9626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9626"/>
                  </a:lnTo>
                  <a:lnTo>
                    <a:pt x="0" y="2296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7" name="Полилиния: фигура 1958"/>
            <p:cNvSpPr/>
            <p:nvPr/>
          </p:nvSpPr>
          <p:spPr bwMode="auto">
            <a:xfrm>
              <a:off x="10639633" y="3134606"/>
              <a:ext cx="226795" cy="229626"/>
            </a:xfrm>
            <a:custGeom>
              <a:avLst/>
              <a:gdLst>
                <a:gd name="connsiteX0" fmla="*/ 0 w 226795"/>
                <a:gd name="connsiteY0" fmla="*/ 0 h 229626"/>
                <a:gd name="connsiteX1" fmla="*/ 226795 w 226795"/>
                <a:gd name="connsiteY1" fmla="*/ 0 h 229626"/>
                <a:gd name="connsiteX2" fmla="*/ 226795 w 226795"/>
                <a:gd name="connsiteY2" fmla="*/ 229626 h 229626"/>
                <a:gd name="connsiteX3" fmla="*/ 0 w 226795"/>
                <a:gd name="connsiteY3" fmla="*/ 229626 h 229626"/>
                <a:gd name="connsiteX4" fmla="*/ 0 w 226795"/>
                <a:gd name="connsiteY4" fmla="*/ 0 h 22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9626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9626"/>
                  </a:lnTo>
                  <a:lnTo>
                    <a:pt x="0" y="2296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8" name="Полилиния: фигура 1959"/>
            <p:cNvSpPr/>
            <p:nvPr/>
          </p:nvSpPr>
          <p:spPr bwMode="auto">
            <a:xfrm>
              <a:off x="12816356" y="2201886"/>
              <a:ext cx="226795" cy="226851"/>
            </a:xfrm>
            <a:custGeom>
              <a:avLst/>
              <a:gdLst>
                <a:gd name="connsiteX0" fmla="*/ 0 w 226795"/>
                <a:gd name="connsiteY0" fmla="*/ 0 h 226851"/>
                <a:gd name="connsiteX1" fmla="*/ 226795 w 226795"/>
                <a:gd name="connsiteY1" fmla="*/ 0 h 226851"/>
                <a:gd name="connsiteX2" fmla="*/ 226795 w 226795"/>
                <a:gd name="connsiteY2" fmla="*/ 226852 h 226851"/>
                <a:gd name="connsiteX3" fmla="*/ 0 w 226795"/>
                <a:gd name="connsiteY3" fmla="*/ 226852 h 226851"/>
                <a:gd name="connsiteX4" fmla="*/ 0 w 226795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6851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9" name="Полилиния: фигура 1960"/>
            <p:cNvSpPr/>
            <p:nvPr/>
          </p:nvSpPr>
          <p:spPr bwMode="auto">
            <a:xfrm>
              <a:off x="5354941" y="7486579"/>
              <a:ext cx="231041" cy="226851"/>
            </a:xfrm>
            <a:custGeom>
              <a:avLst/>
              <a:gdLst>
                <a:gd name="connsiteX0" fmla="*/ 0 w 231041"/>
                <a:gd name="connsiteY0" fmla="*/ 0 h 226851"/>
                <a:gd name="connsiteX1" fmla="*/ 231042 w 231041"/>
                <a:gd name="connsiteY1" fmla="*/ 0 h 226851"/>
                <a:gd name="connsiteX2" fmla="*/ 231042 w 231041"/>
                <a:gd name="connsiteY2" fmla="*/ 226851 h 226851"/>
                <a:gd name="connsiteX3" fmla="*/ 0 w 231041"/>
                <a:gd name="connsiteY3" fmla="*/ 226851 h 226851"/>
                <a:gd name="connsiteX4" fmla="*/ 0 w 231041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1" h="226851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6851"/>
                  </a:lnTo>
                  <a:lnTo>
                    <a:pt x="0" y="2268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20" name="Полилиния: фигура 1961"/>
            <p:cNvSpPr/>
            <p:nvPr/>
          </p:nvSpPr>
          <p:spPr bwMode="auto">
            <a:xfrm>
              <a:off x="-236902" y="2511868"/>
              <a:ext cx="226851" cy="228210"/>
            </a:xfrm>
            <a:custGeom>
              <a:avLst/>
              <a:gdLst>
                <a:gd name="connsiteX0" fmla="*/ 0 w 226851"/>
                <a:gd name="connsiteY0" fmla="*/ 0 h 228210"/>
                <a:gd name="connsiteX1" fmla="*/ 226852 w 226851"/>
                <a:gd name="connsiteY1" fmla="*/ 0 h 228210"/>
                <a:gd name="connsiteX2" fmla="*/ 226852 w 226851"/>
                <a:gd name="connsiteY2" fmla="*/ 228211 h 228210"/>
                <a:gd name="connsiteX3" fmla="*/ 0 w 226851"/>
                <a:gd name="connsiteY3" fmla="*/ 228211 h 228210"/>
                <a:gd name="connsiteX4" fmla="*/ 0 w 226851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8210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21" name="Полилиния: фигура 1962"/>
            <p:cNvSpPr/>
            <p:nvPr/>
          </p:nvSpPr>
          <p:spPr bwMode="auto">
            <a:xfrm>
              <a:off x="12816356" y="3133190"/>
              <a:ext cx="225379" cy="226794"/>
            </a:xfrm>
            <a:custGeom>
              <a:avLst/>
              <a:gdLst>
                <a:gd name="connsiteX0" fmla="*/ 0 w 225379"/>
                <a:gd name="connsiteY0" fmla="*/ 0 h 226794"/>
                <a:gd name="connsiteX1" fmla="*/ 225380 w 225379"/>
                <a:gd name="connsiteY1" fmla="*/ 0 h 226794"/>
                <a:gd name="connsiteX2" fmla="*/ 225380 w 225379"/>
                <a:gd name="connsiteY2" fmla="*/ 226795 h 226794"/>
                <a:gd name="connsiteX3" fmla="*/ 0 w 225379"/>
                <a:gd name="connsiteY3" fmla="*/ 226795 h 226794"/>
                <a:gd name="connsiteX4" fmla="*/ 0 w 225379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379" h="226794" fill="norm" stroke="1" extrusionOk="0">
                  <a:moveTo>
                    <a:pt x="0" y="0"/>
                  </a:moveTo>
                  <a:lnTo>
                    <a:pt x="225380" y="0"/>
                  </a:lnTo>
                  <a:lnTo>
                    <a:pt x="225380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22" name="Полилиния: фигура 1963"/>
            <p:cNvSpPr/>
            <p:nvPr/>
          </p:nvSpPr>
          <p:spPr bwMode="auto">
            <a:xfrm>
              <a:off x="3495221" y="4377193"/>
              <a:ext cx="226851" cy="226851"/>
            </a:xfrm>
            <a:custGeom>
              <a:avLst/>
              <a:gdLst>
                <a:gd name="connsiteX0" fmla="*/ 0 w 226851"/>
                <a:gd name="connsiteY0" fmla="*/ 0 h 226851"/>
                <a:gd name="connsiteX1" fmla="*/ 226852 w 226851"/>
                <a:gd name="connsiteY1" fmla="*/ 0 h 226851"/>
                <a:gd name="connsiteX2" fmla="*/ 226852 w 226851"/>
                <a:gd name="connsiteY2" fmla="*/ 226852 h 226851"/>
                <a:gd name="connsiteX3" fmla="*/ 0 w 226851"/>
                <a:gd name="connsiteY3" fmla="*/ 226852 h 226851"/>
                <a:gd name="connsiteX4" fmla="*/ 0 w 226851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6851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23" name="Полилиния: фигура 1964"/>
            <p:cNvSpPr/>
            <p:nvPr/>
          </p:nvSpPr>
          <p:spPr bwMode="auto">
            <a:xfrm>
              <a:off x="11260957" y="7176654"/>
              <a:ext cx="225378" cy="225435"/>
            </a:xfrm>
            <a:custGeom>
              <a:avLst/>
              <a:gdLst>
                <a:gd name="connsiteX0" fmla="*/ 0 w 225378"/>
                <a:gd name="connsiteY0" fmla="*/ 0 h 225435"/>
                <a:gd name="connsiteX1" fmla="*/ 225378 w 225378"/>
                <a:gd name="connsiteY1" fmla="*/ 0 h 225435"/>
                <a:gd name="connsiteX2" fmla="*/ 225378 w 225378"/>
                <a:gd name="connsiteY2" fmla="*/ 225436 h 225435"/>
                <a:gd name="connsiteX3" fmla="*/ 0 w 225378"/>
                <a:gd name="connsiteY3" fmla="*/ 225436 h 225435"/>
                <a:gd name="connsiteX4" fmla="*/ 0 w 225378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378" h="225435" fill="norm" stroke="1" extrusionOk="0">
                  <a:moveTo>
                    <a:pt x="0" y="0"/>
                  </a:moveTo>
                  <a:lnTo>
                    <a:pt x="225378" y="0"/>
                  </a:lnTo>
                  <a:lnTo>
                    <a:pt x="225378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24" name="Полилиния: фигура 1965"/>
            <p:cNvSpPr/>
            <p:nvPr/>
          </p:nvSpPr>
          <p:spPr bwMode="auto">
            <a:xfrm>
              <a:off x="8151570" y="3444531"/>
              <a:ext cx="226795" cy="228267"/>
            </a:xfrm>
            <a:custGeom>
              <a:avLst/>
              <a:gdLst>
                <a:gd name="connsiteX0" fmla="*/ 0 w 226795"/>
                <a:gd name="connsiteY0" fmla="*/ 0 h 228267"/>
                <a:gd name="connsiteX1" fmla="*/ 226795 w 226795"/>
                <a:gd name="connsiteY1" fmla="*/ 0 h 228267"/>
                <a:gd name="connsiteX2" fmla="*/ 226795 w 226795"/>
                <a:gd name="connsiteY2" fmla="*/ 228267 h 228267"/>
                <a:gd name="connsiteX3" fmla="*/ 0 w 226795"/>
                <a:gd name="connsiteY3" fmla="*/ 228267 h 228267"/>
                <a:gd name="connsiteX4" fmla="*/ 0 w 226795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8267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25" name="Полилиния: фигура 1966"/>
            <p:cNvSpPr/>
            <p:nvPr/>
          </p:nvSpPr>
          <p:spPr bwMode="auto">
            <a:xfrm>
              <a:off x="8150155" y="7176654"/>
              <a:ext cx="228211" cy="225435"/>
            </a:xfrm>
            <a:custGeom>
              <a:avLst/>
              <a:gdLst>
                <a:gd name="connsiteX0" fmla="*/ 0 w 228211"/>
                <a:gd name="connsiteY0" fmla="*/ 0 h 225435"/>
                <a:gd name="connsiteX1" fmla="*/ 228211 w 228211"/>
                <a:gd name="connsiteY1" fmla="*/ 0 h 225435"/>
                <a:gd name="connsiteX2" fmla="*/ 228211 w 228211"/>
                <a:gd name="connsiteY2" fmla="*/ 225436 h 225435"/>
                <a:gd name="connsiteX3" fmla="*/ 0 w 228211"/>
                <a:gd name="connsiteY3" fmla="*/ 225436 h 225435"/>
                <a:gd name="connsiteX4" fmla="*/ 0 w 228211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11" h="225435" fill="norm" stroke="1" extrusionOk="0">
                  <a:moveTo>
                    <a:pt x="0" y="0"/>
                  </a:moveTo>
                  <a:lnTo>
                    <a:pt x="228211" y="0"/>
                  </a:lnTo>
                  <a:lnTo>
                    <a:pt x="228211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26" name="Полилиния: фигура 1967"/>
            <p:cNvSpPr/>
            <p:nvPr/>
          </p:nvSpPr>
          <p:spPr bwMode="auto">
            <a:xfrm>
              <a:off x="1628480" y="2513284"/>
              <a:ext cx="225379" cy="226794"/>
            </a:xfrm>
            <a:custGeom>
              <a:avLst/>
              <a:gdLst>
                <a:gd name="connsiteX0" fmla="*/ 0 w 225379"/>
                <a:gd name="connsiteY0" fmla="*/ 0 h 226794"/>
                <a:gd name="connsiteX1" fmla="*/ 225379 w 225379"/>
                <a:gd name="connsiteY1" fmla="*/ 0 h 226794"/>
                <a:gd name="connsiteX2" fmla="*/ 225379 w 225379"/>
                <a:gd name="connsiteY2" fmla="*/ 226795 h 226794"/>
                <a:gd name="connsiteX3" fmla="*/ 0 w 225379"/>
                <a:gd name="connsiteY3" fmla="*/ 226795 h 226794"/>
                <a:gd name="connsiteX4" fmla="*/ 0 w 225379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379" h="226794" fill="norm" stroke="1" extrusionOk="0">
                  <a:moveTo>
                    <a:pt x="0" y="0"/>
                  </a:moveTo>
                  <a:lnTo>
                    <a:pt x="225379" y="0"/>
                  </a:lnTo>
                  <a:lnTo>
                    <a:pt x="225379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27" name="Полилиния: фигура 1968"/>
            <p:cNvSpPr/>
            <p:nvPr/>
          </p:nvSpPr>
          <p:spPr bwMode="auto">
            <a:xfrm>
              <a:off x="3183881" y="5311272"/>
              <a:ext cx="226794" cy="228267"/>
            </a:xfrm>
            <a:custGeom>
              <a:avLst/>
              <a:gdLst>
                <a:gd name="connsiteX0" fmla="*/ 0 w 226794"/>
                <a:gd name="connsiteY0" fmla="*/ 0 h 228267"/>
                <a:gd name="connsiteX1" fmla="*/ 226795 w 226794"/>
                <a:gd name="connsiteY1" fmla="*/ 0 h 228267"/>
                <a:gd name="connsiteX2" fmla="*/ 226795 w 226794"/>
                <a:gd name="connsiteY2" fmla="*/ 228267 h 228267"/>
                <a:gd name="connsiteX3" fmla="*/ 0 w 226794"/>
                <a:gd name="connsiteY3" fmla="*/ 228267 h 228267"/>
                <a:gd name="connsiteX4" fmla="*/ 0 w 226794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4" h="228267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28" name="Полилиния: фигура 1969"/>
            <p:cNvSpPr/>
            <p:nvPr/>
          </p:nvSpPr>
          <p:spPr bwMode="auto">
            <a:xfrm>
              <a:off x="12504960" y="6241160"/>
              <a:ext cx="225436" cy="229626"/>
            </a:xfrm>
            <a:custGeom>
              <a:avLst/>
              <a:gdLst>
                <a:gd name="connsiteX0" fmla="*/ 0 w 225436"/>
                <a:gd name="connsiteY0" fmla="*/ 0 h 229626"/>
                <a:gd name="connsiteX1" fmla="*/ 225436 w 225436"/>
                <a:gd name="connsiteY1" fmla="*/ 0 h 229626"/>
                <a:gd name="connsiteX2" fmla="*/ 225436 w 225436"/>
                <a:gd name="connsiteY2" fmla="*/ 229627 h 229626"/>
                <a:gd name="connsiteX3" fmla="*/ 0 w 225436"/>
                <a:gd name="connsiteY3" fmla="*/ 229627 h 229626"/>
                <a:gd name="connsiteX4" fmla="*/ 0 w 225436"/>
                <a:gd name="connsiteY4" fmla="*/ 0 h 22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6" h="229626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9627"/>
                  </a:lnTo>
                  <a:lnTo>
                    <a:pt x="0" y="2296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29" name="Полилиния: фигура 1970"/>
            <p:cNvSpPr/>
            <p:nvPr/>
          </p:nvSpPr>
          <p:spPr bwMode="auto">
            <a:xfrm>
              <a:off x="12193619" y="7173822"/>
              <a:ext cx="226795" cy="228210"/>
            </a:xfrm>
            <a:custGeom>
              <a:avLst/>
              <a:gdLst>
                <a:gd name="connsiteX0" fmla="*/ 0 w 226795"/>
                <a:gd name="connsiteY0" fmla="*/ 0 h 228210"/>
                <a:gd name="connsiteX1" fmla="*/ 226795 w 226795"/>
                <a:gd name="connsiteY1" fmla="*/ 0 h 228210"/>
                <a:gd name="connsiteX2" fmla="*/ 226795 w 226795"/>
                <a:gd name="connsiteY2" fmla="*/ 228210 h 228210"/>
                <a:gd name="connsiteX3" fmla="*/ 0 w 226795"/>
                <a:gd name="connsiteY3" fmla="*/ 228210 h 228210"/>
                <a:gd name="connsiteX4" fmla="*/ 0 w 226795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8210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8210"/>
                  </a:lnTo>
                  <a:lnTo>
                    <a:pt x="0" y="2282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30" name="Полилиния: фигура 1971"/>
            <p:cNvSpPr/>
            <p:nvPr/>
          </p:nvSpPr>
          <p:spPr bwMode="auto">
            <a:xfrm>
              <a:off x="9082817" y="7173822"/>
              <a:ext cx="228211" cy="228210"/>
            </a:xfrm>
            <a:custGeom>
              <a:avLst/>
              <a:gdLst>
                <a:gd name="connsiteX0" fmla="*/ 0 w 228211"/>
                <a:gd name="connsiteY0" fmla="*/ 0 h 228210"/>
                <a:gd name="connsiteX1" fmla="*/ 228211 w 228211"/>
                <a:gd name="connsiteY1" fmla="*/ 0 h 228210"/>
                <a:gd name="connsiteX2" fmla="*/ 228211 w 228211"/>
                <a:gd name="connsiteY2" fmla="*/ 228210 h 228210"/>
                <a:gd name="connsiteX3" fmla="*/ 0 w 228211"/>
                <a:gd name="connsiteY3" fmla="*/ 228210 h 228210"/>
                <a:gd name="connsiteX4" fmla="*/ 0 w 228211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11" h="228210" fill="norm" stroke="1" extrusionOk="0">
                  <a:moveTo>
                    <a:pt x="0" y="0"/>
                  </a:moveTo>
                  <a:lnTo>
                    <a:pt x="228211" y="0"/>
                  </a:lnTo>
                  <a:lnTo>
                    <a:pt x="228211" y="228210"/>
                  </a:lnTo>
                  <a:lnTo>
                    <a:pt x="0" y="2282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31" name="Полилиния: фигура 1972"/>
            <p:cNvSpPr/>
            <p:nvPr/>
          </p:nvSpPr>
          <p:spPr bwMode="auto">
            <a:xfrm>
              <a:off x="11570881" y="6241160"/>
              <a:ext cx="226850" cy="228211"/>
            </a:xfrm>
            <a:custGeom>
              <a:avLst/>
              <a:gdLst>
                <a:gd name="connsiteX0" fmla="*/ 0 w 226850"/>
                <a:gd name="connsiteY0" fmla="*/ 0 h 228211"/>
                <a:gd name="connsiteX1" fmla="*/ 226851 w 226850"/>
                <a:gd name="connsiteY1" fmla="*/ 0 h 228211"/>
                <a:gd name="connsiteX2" fmla="*/ 226851 w 226850"/>
                <a:gd name="connsiteY2" fmla="*/ 228211 h 228211"/>
                <a:gd name="connsiteX3" fmla="*/ 0 w 226850"/>
                <a:gd name="connsiteY3" fmla="*/ 228211 h 228211"/>
                <a:gd name="connsiteX4" fmla="*/ 0 w 226850"/>
                <a:gd name="connsiteY4" fmla="*/ 0 h 228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0" h="228211" fill="norm" stroke="1" extrusionOk="0">
                  <a:moveTo>
                    <a:pt x="0" y="0"/>
                  </a:moveTo>
                  <a:lnTo>
                    <a:pt x="226851" y="0"/>
                  </a:lnTo>
                  <a:lnTo>
                    <a:pt x="226851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32" name="Полилиния: фигура 1973"/>
            <p:cNvSpPr/>
            <p:nvPr/>
          </p:nvSpPr>
          <p:spPr bwMode="auto">
            <a:xfrm>
              <a:off x="8774251" y="7172407"/>
              <a:ext cx="226852" cy="229682"/>
            </a:xfrm>
            <a:custGeom>
              <a:avLst/>
              <a:gdLst>
                <a:gd name="connsiteX0" fmla="*/ 0 w 226852"/>
                <a:gd name="connsiteY0" fmla="*/ 0 h 229682"/>
                <a:gd name="connsiteX1" fmla="*/ 226852 w 226852"/>
                <a:gd name="connsiteY1" fmla="*/ 0 h 229682"/>
                <a:gd name="connsiteX2" fmla="*/ 226852 w 226852"/>
                <a:gd name="connsiteY2" fmla="*/ 229683 h 229682"/>
                <a:gd name="connsiteX3" fmla="*/ 0 w 226852"/>
                <a:gd name="connsiteY3" fmla="*/ 229683 h 229682"/>
                <a:gd name="connsiteX4" fmla="*/ 0 w 226852"/>
                <a:gd name="connsiteY4" fmla="*/ 0 h 2296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9682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9683"/>
                  </a:lnTo>
                  <a:lnTo>
                    <a:pt x="0" y="2296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33" name="Полилиния: фигура 1974"/>
            <p:cNvSpPr/>
            <p:nvPr/>
          </p:nvSpPr>
          <p:spPr bwMode="auto">
            <a:xfrm>
              <a:off x="8462911" y="7175239"/>
              <a:ext cx="226852" cy="226794"/>
            </a:xfrm>
            <a:custGeom>
              <a:avLst/>
              <a:gdLst>
                <a:gd name="connsiteX0" fmla="*/ 0 w 226852"/>
                <a:gd name="connsiteY0" fmla="*/ 0 h 226794"/>
                <a:gd name="connsiteX1" fmla="*/ 226852 w 226852"/>
                <a:gd name="connsiteY1" fmla="*/ 0 h 226794"/>
                <a:gd name="connsiteX2" fmla="*/ 226852 w 226852"/>
                <a:gd name="connsiteY2" fmla="*/ 226795 h 226794"/>
                <a:gd name="connsiteX3" fmla="*/ 0 w 226852"/>
                <a:gd name="connsiteY3" fmla="*/ 226795 h 226794"/>
                <a:gd name="connsiteX4" fmla="*/ 0 w 226852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6794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34" name="Полилиния: фигура 1975"/>
            <p:cNvSpPr/>
            <p:nvPr/>
          </p:nvSpPr>
          <p:spPr bwMode="auto">
            <a:xfrm>
              <a:off x="10950975" y="6242575"/>
              <a:ext cx="225434" cy="228211"/>
            </a:xfrm>
            <a:custGeom>
              <a:avLst/>
              <a:gdLst>
                <a:gd name="connsiteX0" fmla="*/ 0 w 225434"/>
                <a:gd name="connsiteY0" fmla="*/ 0 h 228211"/>
                <a:gd name="connsiteX1" fmla="*/ 225435 w 225434"/>
                <a:gd name="connsiteY1" fmla="*/ 0 h 228211"/>
                <a:gd name="connsiteX2" fmla="*/ 225435 w 225434"/>
                <a:gd name="connsiteY2" fmla="*/ 228211 h 228211"/>
                <a:gd name="connsiteX3" fmla="*/ 0 w 225434"/>
                <a:gd name="connsiteY3" fmla="*/ 228211 h 228211"/>
                <a:gd name="connsiteX4" fmla="*/ 0 w 225434"/>
                <a:gd name="connsiteY4" fmla="*/ 0 h 228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4" h="228211" fill="norm" stroke="1" extrusionOk="0">
                  <a:moveTo>
                    <a:pt x="0" y="0"/>
                  </a:moveTo>
                  <a:lnTo>
                    <a:pt x="225435" y="0"/>
                  </a:lnTo>
                  <a:lnTo>
                    <a:pt x="225435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35" name="Полилиния: фигура 1976"/>
            <p:cNvSpPr/>
            <p:nvPr/>
          </p:nvSpPr>
          <p:spPr bwMode="auto">
            <a:xfrm>
              <a:off x="3495221" y="3444531"/>
              <a:ext cx="225435" cy="226851"/>
            </a:xfrm>
            <a:custGeom>
              <a:avLst/>
              <a:gdLst>
                <a:gd name="connsiteX0" fmla="*/ 0 w 225435"/>
                <a:gd name="connsiteY0" fmla="*/ 0 h 226851"/>
                <a:gd name="connsiteX1" fmla="*/ 225436 w 225435"/>
                <a:gd name="connsiteY1" fmla="*/ 0 h 226851"/>
                <a:gd name="connsiteX2" fmla="*/ 225436 w 225435"/>
                <a:gd name="connsiteY2" fmla="*/ 226852 h 226851"/>
                <a:gd name="connsiteX3" fmla="*/ 0 w 225435"/>
                <a:gd name="connsiteY3" fmla="*/ 226852 h 226851"/>
                <a:gd name="connsiteX4" fmla="*/ 0 w 225435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6851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36" name="Полилиния: фигура 1977"/>
            <p:cNvSpPr/>
            <p:nvPr/>
          </p:nvSpPr>
          <p:spPr bwMode="auto">
            <a:xfrm>
              <a:off x="7530248" y="2513284"/>
              <a:ext cx="229626" cy="226794"/>
            </a:xfrm>
            <a:custGeom>
              <a:avLst/>
              <a:gdLst>
                <a:gd name="connsiteX0" fmla="*/ 0 w 229626"/>
                <a:gd name="connsiteY0" fmla="*/ 0 h 226794"/>
                <a:gd name="connsiteX1" fmla="*/ 229626 w 229626"/>
                <a:gd name="connsiteY1" fmla="*/ 0 h 226794"/>
                <a:gd name="connsiteX2" fmla="*/ 229626 w 229626"/>
                <a:gd name="connsiteY2" fmla="*/ 226795 h 226794"/>
                <a:gd name="connsiteX3" fmla="*/ 0 w 229626"/>
                <a:gd name="connsiteY3" fmla="*/ 226795 h 226794"/>
                <a:gd name="connsiteX4" fmla="*/ 0 w 229626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6794" fill="norm" stroke="1" extrusionOk="0">
                  <a:moveTo>
                    <a:pt x="0" y="0"/>
                  </a:moveTo>
                  <a:lnTo>
                    <a:pt x="229626" y="0"/>
                  </a:lnTo>
                  <a:lnTo>
                    <a:pt x="229626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37" name="Полилиния: фигура 1978"/>
            <p:cNvSpPr/>
            <p:nvPr/>
          </p:nvSpPr>
          <p:spPr bwMode="auto">
            <a:xfrm>
              <a:off x="695817" y="5311272"/>
              <a:ext cx="226794" cy="229683"/>
            </a:xfrm>
            <a:custGeom>
              <a:avLst/>
              <a:gdLst>
                <a:gd name="connsiteX0" fmla="*/ 0 w 226794"/>
                <a:gd name="connsiteY0" fmla="*/ 0 h 229683"/>
                <a:gd name="connsiteX1" fmla="*/ 226795 w 226794"/>
                <a:gd name="connsiteY1" fmla="*/ 0 h 229683"/>
                <a:gd name="connsiteX2" fmla="*/ 226795 w 226794"/>
                <a:gd name="connsiteY2" fmla="*/ 229683 h 229683"/>
                <a:gd name="connsiteX3" fmla="*/ 0 w 226794"/>
                <a:gd name="connsiteY3" fmla="*/ 229683 h 229683"/>
                <a:gd name="connsiteX4" fmla="*/ 0 w 226794"/>
                <a:gd name="connsiteY4" fmla="*/ 0 h 229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4" h="229683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9683"/>
                  </a:lnTo>
                  <a:lnTo>
                    <a:pt x="0" y="2296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38" name="Полилиния: фигура 1979"/>
            <p:cNvSpPr/>
            <p:nvPr/>
          </p:nvSpPr>
          <p:spPr bwMode="auto">
            <a:xfrm>
              <a:off x="11260957" y="5311272"/>
              <a:ext cx="226793" cy="225435"/>
            </a:xfrm>
            <a:custGeom>
              <a:avLst/>
              <a:gdLst>
                <a:gd name="connsiteX0" fmla="*/ 0 w 226793"/>
                <a:gd name="connsiteY0" fmla="*/ 0 h 225435"/>
                <a:gd name="connsiteX1" fmla="*/ 226794 w 226793"/>
                <a:gd name="connsiteY1" fmla="*/ 0 h 225435"/>
                <a:gd name="connsiteX2" fmla="*/ 226794 w 226793"/>
                <a:gd name="connsiteY2" fmla="*/ 225436 h 225435"/>
                <a:gd name="connsiteX3" fmla="*/ 0 w 226793"/>
                <a:gd name="connsiteY3" fmla="*/ 225436 h 225435"/>
                <a:gd name="connsiteX4" fmla="*/ 0 w 226793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3" h="225435" fill="norm" stroke="1" extrusionOk="0">
                  <a:moveTo>
                    <a:pt x="0" y="0"/>
                  </a:moveTo>
                  <a:lnTo>
                    <a:pt x="226794" y="0"/>
                  </a:lnTo>
                  <a:lnTo>
                    <a:pt x="226794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39" name="Полилиния: фигура 1980"/>
            <p:cNvSpPr/>
            <p:nvPr/>
          </p:nvSpPr>
          <p:spPr bwMode="auto">
            <a:xfrm>
              <a:off x="3495221" y="5621253"/>
              <a:ext cx="226851" cy="228211"/>
            </a:xfrm>
            <a:custGeom>
              <a:avLst/>
              <a:gdLst>
                <a:gd name="connsiteX0" fmla="*/ 0 w 226851"/>
                <a:gd name="connsiteY0" fmla="*/ 0 h 228211"/>
                <a:gd name="connsiteX1" fmla="*/ 226852 w 226851"/>
                <a:gd name="connsiteY1" fmla="*/ 0 h 228211"/>
                <a:gd name="connsiteX2" fmla="*/ 226852 w 226851"/>
                <a:gd name="connsiteY2" fmla="*/ 228211 h 228211"/>
                <a:gd name="connsiteX3" fmla="*/ 0 w 226851"/>
                <a:gd name="connsiteY3" fmla="*/ 228211 h 228211"/>
                <a:gd name="connsiteX4" fmla="*/ 0 w 226851"/>
                <a:gd name="connsiteY4" fmla="*/ 0 h 228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8211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0" name="Полилиния: фигура 1981"/>
            <p:cNvSpPr/>
            <p:nvPr/>
          </p:nvSpPr>
          <p:spPr bwMode="auto">
            <a:xfrm>
              <a:off x="11260957" y="646485"/>
              <a:ext cx="228209" cy="226851"/>
            </a:xfrm>
            <a:custGeom>
              <a:avLst/>
              <a:gdLst>
                <a:gd name="connsiteX0" fmla="*/ 0 w 228209"/>
                <a:gd name="connsiteY0" fmla="*/ 0 h 226851"/>
                <a:gd name="connsiteX1" fmla="*/ 228210 w 228209"/>
                <a:gd name="connsiteY1" fmla="*/ 0 h 226851"/>
                <a:gd name="connsiteX2" fmla="*/ 228210 w 228209"/>
                <a:gd name="connsiteY2" fmla="*/ 226852 h 226851"/>
                <a:gd name="connsiteX3" fmla="*/ 0 w 228209"/>
                <a:gd name="connsiteY3" fmla="*/ 226852 h 226851"/>
                <a:gd name="connsiteX4" fmla="*/ 0 w 228209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09" h="226851" fill="norm" stroke="1" extrusionOk="0">
                  <a:moveTo>
                    <a:pt x="0" y="0"/>
                  </a:moveTo>
                  <a:lnTo>
                    <a:pt x="228210" y="0"/>
                  </a:lnTo>
                  <a:lnTo>
                    <a:pt x="228210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1" name="Полилиния: фигура 1982"/>
            <p:cNvSpPr/>
            <p:nvPr/>
          </p:nvSpPr>
          <p:spPr bwMode="auto">
            <a:xfrm>
              <a:off x="2562557" y="3755928"/>
              <a:ext cx="225435" cy="228210"/>
            </a:xfrm>
            <a:custGeom>
              <a:avLst/>
              <a:gdLst>
                <a:gd name="connsiteX0" fmla="*/ 0 w 225435"/>
                <a:gd name="connsiteY0" fmla="*/ 0 h 228210"/>
                <a:gd name="connsiteX1" fmla="*/ 225436 w 225435"/>
                <a:gd name="connsiteY1" fmla="*/ 0 h 228210"/>
                <a:gd name="connsiteX2" fmla="*/ 225436 w 225435"/>
                <a:gd name="connsiteY2" fmla="*/ 228211 h 228210"/>
                <a:gd name="connsiteX3" fmla="*/ 0 w 225435"/>
                <a:gd name="connsiteY3" fmla="*/ 228211 h 228210"/>
                <a:gd name="connsiteX4" fmla="*/ 0 w 225435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8210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2" name="Полилиния: фигура 1983"/>
            <p:cNvSpPr/>
            <p:nvPr/>
          </p:nvSpPr>
          <p:spPr bwMode="auto">
            <a:xfrm>
              <a:off x="5666281" y="5622669"/>
              <a:ext cx="231098" cy="225435"/>
            </a:xfrm>
            <a:custGeom>
              <a:avLst/>
              <a:gdLst>
                <a:gd name="connsiteX0" fmla="*/ 0 w 231098"/>
                <a:gd name="connsiteY0" fmla="*/ 0 h 225435"/>
                <a:gd name="connsiteX1" fmla="*/ 231098 w 231098"/>
                <a:gd name="connsiteY1" fmla="*/ 0 h 225435"/>
                <a:gd name="connsiteX2" fmla="*/ 231098 w 231098"/>
                <a:gd name="connsiteY2" fmla="*/ 225436 h 225435"/>
                <a:gd name="connsiteX3" fmla="*/ 0 w 231098"/>
                <a:gd name="connsiteY3" fmla="*/ 225436 h 225435"/>
                <a:gd name="connsiteX4" fmla="*/ 0 w 231098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98" h="225435" fill="norm" stroke="1" extrusionOk="0">
                  <a:moveTo>
                    <a:pt x="0" y="0"/>
                  </a:moveTo>
                  <a:lnTo>
                    <a:pt x="231098" y="0"/>
                  </a:lnTo>
                  <a:lnTo>
                    <a:pt x="231098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3" name="Полилиния: фигура 1984"/>
            <p:cNvSpPr/>
            <p:nvPr/>
          </p:nvSpPr>
          <p:spPr bwMode="auto">
            <a:xfrm>
              <a:off x="5976263" y="5622669"/>
              <a:ext cx="229626" cy="225435"/>
            </a:xfrm>
            <a:custGeom>
              <a:avLst/>
              <a:gdLst>
                <a:gd name="connsiteX0" fmla="*/ 0 w 229626"/>
                <a:gd name="connsiteY0" fmla="*/ 0 h 225435"/>
                <a:gd name="connsiteX1" fmla="*/ 229627 w 229626"/>
                <a:gd name="connsiteY1" fmla="*/ 0 h 225435"/>
                <a:gd name="connsiteX2" fmla="*/ 229627 w 229626"/>
                <a:gd name="connsiteY2" fmla="*/ 225436 h 225435"/>
                <a:gd name="connsiteX3" fmla="*/ 0 w 229626"/>
                <a:gd name="connsiteY3" fmla="*/ 225436 h 225435"/>
                <a:gd name="connsiteX4" fmla="*/ 0 w 229626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5435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4" name="Полилиния: фигура 1985"/>
            <p:cNvSpPr/>
            <p:nvPr/>
          </p:nvSpPr>
          <p:spPr bwMode="auto">
            <a:xfrm>
              <a:off x="6598944" y="5622669"/>
              <a:ext cx="229683" cy="225435"/>
            </a:xfrm>
            <a:custGeom>
              <a:avLst/>
              <a:gdLst>
                <a:gd name="connsiteX0" fmla="*/ 0 w 229683"/>
                <a:gd name="connsiteY0" fmla="*/ 0 h 225435"/>
                <a:gd name="connsiteX1" fmla="*/ 229683 w 229683"/>
                <a:gd name="connsiteY1" fmla="*/ 0 h 225435"/>
                <a:gd name="connsiteX2" fmla="*/ 229683 w 229683"/>
                <a:gd name="connsiteY2" fmla="*/ 225436 h 225435"/>
                <a:gd name="connsiteX3" fmla="*/ 0 w 229683"/>
                <a:gd name="connsiteY3" fmla="*/ 225436 h 225435"/>
                <a:gd name="connsiteX4" fmla="*/ 0 w 229683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83" h="225435" fill="norm" stroke="1" extrusionOk="0">
                  <a:moveTo>
                    <a:pt x="0" y="0"/>
                  </a:moveTo>
                  <a:lnTo>
                    <a:pt x="229683" y="0"/>
                  </a:lnTo>
                  <a:lnTo>
                    <a:pt x="229683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5" name="Полилиния: фигура 1986"/>
            <p:cNvSpPr/>
            <p:nvPr/>
          </p:nvSpPr>
          <p:spPr bwMode="auto">
            <a:xfrm>
              <a:off x="6910341" y="5621253"/>
              <a:ext cx="229626" cy="225435"/>
            </a:xfrm>
            <a:custGeom>
              <a:avLst/>
              <a:gdLst>
                <a:gd name="connsiteX0" fmla="*/ 0 w 229626"/>
                <a:gd name="connsiteY0" fmla="*/ 0 h 225435"/>
                <a:gd name="connsiteX1" fmla="*/ 229627 w 229626"/>
                <a:gd name="connsiteY1" fmla="*/ 0 h 225435"/>
                <a:gd name="connsiteX2" fmla="*/ 229627 w 229626"/>
                <a:gd name="connsiteY2" fmla="*/ 225436 h 225435"/>
                <a:gd name="connsiteX3" fmla="*/ 0 w 229626"/>
                <a:gd name="connsiteY3" fmla="*/ 225436 h 225435"/>
                <a:gd name="connsiteX4" fmla="*/ 0 w 229626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5435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6" name="Полилиния: фигура 1987"/>
            <p:cNvSpPr/>
            <p:nvPr/>
          </p:nvSpPr>
          <p:spPr bwMode="auto">
            <a:xfrm>
              <a:off x="9395573" y="5619838"/>
              <a:ext cx="226852" cy="228211"/>
            </a:xfrm>
            <a:custGeom>
              <a:avLst/>
              <a:gdLst>
                <a:gd name="connsiteX0" fmla="*/ 0 w 226852"/>
                <a:gd name="connsiteY0" fmla="*/ 0 h 228211"/>
                <a:gd name="connsiteX1" fmla="*/ 226852 w 226852"/>
                <a:gd name="connsiteY1" fmla="*/ 0 h 228211"/>
                <a:gd name="connsiteX2" fmla="*/ 226852 w 226852"/>
                <a:gd name="connsiteY2" fmla="*/ 228211 h 228211"/>
                <a:gd name="connsiteX3" fmla="*/ 0 w 226852"/>
                <a:gd name="connsiteY3" fmla="*/ 228211 h 228211"/>
                <a:gd name="connsiteX4" fmla="*/ 0 w 226852"/>
                <a:gd name="connsiteY4" fmla="*/ 0 h 228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8211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7" name="Полилиния: фигура 1988"/>
            <p:cNvSpPr/>
            <p:nvPr/>
          </p:nvSpPr>
          <p:spPr bwMode="auto">
            <a:xfrm>
              <a:off x="5976263" y="5932594"/>
              <a:ext cx="229626" cy="225435"/>
            </a:xfrm>
            <a:custGeom>
              <a:avLst/>
              <a:gdLst>
                <a:gd name="connsiteX0" fmla="*/ 0 w 229626"/>
                <a:gd name="connsiteY0" fmla="*/ 0 h 225435"/>
                <a:gd name="connsiteX1" fmla="*/ 229627 w 229626"/>
                <a:gd name="connsiteY1" fmla="*/ 0 h 225435"/>
                <a:gd name="connsiteX2" fmla="*/ 229627 w 229626"/>
                <a:gd name="connsiteY2" fmla="*/ 225436 h 225435"/>
                <a:gd name="connsiteX3" fmla="*/ 0 w 229626"/>
                <a:gd name="connsiteY3" fmla="*/ 225436 h 225435"/>
                <a:gd name="connsiteX4" fmla="*/ 0 w 229626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5435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8" name="Полилиния: фигура 1989"/>
            <p:cNvSpPr/>
            <p:nvPr/>
          </p:nvSpPr>
          <p:spPr bwMode="auto">
            <a:xfrm>
              <a:off x="6286188" y="5934010"/>
              <a:ext cx="231042" cy="225435"/>
            </a:xfrm>
            <a:custGeom>
              <a:avLst/>
              <a:gdLst>
                <a:gd name="connsiteX0" fmla="*/ 0 w 231042"/>
                <a:gd name="connsiteY0" fmla="*/ 0 h 225435"/>
                <a:gd name="connsiteX1" fmla="*/ 231042 w 231042"/>
                <a:gd name="connsiteY1" fmla="*/ 0 h 225435"/>
                <a:gd name="connsiteX2" fmla="*/ 231042 w 231042"/>
                <a:gd name="connsiteY2" fmla="*/ 225436 h 225435"/>
                <a:gd name="connsiteX3" fmla="*/ 0 w 231042"/>
                <a:gd name="connsiteY3" fmla="*/ 225436 h 225435"/>
                <a:gd name="connsiteX4" fmla="*/ 0 w 231042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2" h="225435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9" name="Полилиния: фигура 1990"/>
            <p:cNvSpPr/>
            <p:nvPr/>
          </p:nvSpPr>
          <p:spPr bwMode="auto">
            <a:xfrm>
              <a:off x="9395573" y="5932594"/>
              <a:ext cx="226852" cy="226851"/>
            </a:xfrm>
            <a:custGeom>
              <a:avLst/>
              <a:gdLst>
                <a:gd name="connsiteX0" fmla="*/ 0 w 226852"/>
                <a:gd name="connsiteY0" fmla="*/ 0 h 226851"/>
                <a:gd name="connsiteX1" fmla="*/ 226852 w 226852"/>
                <a:gd name="connsiteY1" fmla="*/ 0 h 226851"/>
                <a:gd name="connsiteX2" fmla="*/ 226852 w 226852"/>
                <a:gd name="connsiteY2" fmla="*/ 226852 h 226851"/>
                <a:gd name="connsiteX3" fmla="*/ 0 w 226852"/>
                <a:gd name="connsiteY3" fmla="*/ 226852 h 226851"/>
                <a:gd name="connsiteX4" fmla="*/ 0 w 226852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6851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50" name="Полилиния: фигура 1991"/>
            <p:cNvSpPr/>
            <p:nvPr/>
          </p:nvSpPr>
          <p:spPr bwMode="auto">
            <a:xfrm>
              <a:off x="11882222" y="5932594"/>
              <a:ext cx="226852" cy="225435"/>
            </a:xfrm>
            <a:custGeom>
              <a:avLst/>
              <a:gdLst>
                <a:gd name="connsiteX0" fmla="*/ 0 w 226852"/>
                <a:gd name="connsiteY0" fmla="*/ 0 h 225435"/>
                <a:gd name="connsiteX1" fmla="*/ 226852 w 226852"/>
                <a:gd name="connsiteY1" fmla="*/ 0 h 225435"/>
                <a:gd name="connsiteX2" fmla="*/ 226852 w 226852"/>
                <a:gd name="connsiteY2" fmla="*/ 225436 h 225435"/>
                <a:gd name="connsiteX3" fmla="*/ 0 w 226852"/>
                <a:gd name="connsiteY3" fmla="*/ 225436 h 225435"/>
                <a:gd name="connsiteX4" fmla="*/ 0 w 226852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5435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51" name="Полилиния: фигура 1992"/>
            <p:cNvSpPr/>
            <p:nvPr/>
          </p:nvSpPr>
          <p:spPr bwMode="auto">
            <a:xfrm>
              <a:off x="12816356" y="5932594"/>
              <a:ext cx="223963" cy="226851"/>
            </a:xfrm>
            <a:custGeom>
              <a:avLst/>
              <a:gdLst>
                <a:gd name="connsiteX0" fmla="*/ 0 w 223963"/>
                <a:gd name="connsiteY0" fmla="*/ 0 h 226851"/>
                <a:gd name="connsiteX1" fmla="*/ 223964 w 223963"/>
                <a:gd name="connsiteY1" fmla="*/ 0 h 226851"/>
                <a:gd name="connsiteX2" fmla="*/ 223964 w 223963"/>
                <a:gd name="connsiteY2" fmla="*/ 226852 h 226851"/>
                <a:gd name="connsiteX3" fmla="*/ 0 w 223963"/>
                <a:gd name="connsiteY3" fmla="*/ 226852 h 226851"/>
                <a:gd name="connsiteX4" fmla="*/ 0 w 223963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3963" h="226851" fill="norm" stroke="1" extrusionOk="0">
                  <a:moveTo>
                    <a:pt x="0" y="0"/>
                  </a:moveTo>
                  <a:lnTo>
                    <a:pt x="223964" y="0"/>
                  </a:lnTo>
                  <a:lnTo>
                    <a:pt x="223964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52" name="Полилиния: фигура 1993"/>
            <p:cNvSpPr/>
            <p:nvPr/>
          </p:nvSpPr>
          <p:spPr bwMode="auto">
            <a:xfrm>
              <a:off x="10328236" y="6242575"/>
              <a:ext cx="226852" cy="226795"/>
            </a:xfrm>
            <a:custGeom>
              <a:avLst/>
              <a:gdLst>
                <a:gd name="connsiteX0" fmla="*/ 0 w 226852"/>
                <a:gd name="connsiteY0" fmla="*/ 0 h 226795"/>
                <a:gd name="connsiteX1" fmla="*/ 226852 w 226852"/>
                <a:gd name="connsiteY1" fmla="*/ 0 h 226795"/>
                <a:gd name="connsiteX2" fmla="*/ 226852 w 226852"/>
                <a:gd name="connsiteY2" fmla="*/ 226795 h 226795"/>
                <a:gd name="connsiteX3" fmla="*/ 0 w 226852"/>
                <a:gd name="connsiteY3" fmla="*/ 226795 h 226795"/>
                <a:gd name="connsiteX4" fmla="*/ 0 w 226852"/>
                <a:gd name="connsiteY4" fmla="*/ 0 h 226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6795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53" name="Полилиния: фигура 1994"/>
            <p:cNvSpPr/>
            <p:nvPr/>
          </p:nvSpPr>
          <p:spPr bwMode="auto">
            <a:xfrm>
              <a:off x="12816356" y="1269223"/>
              <a:ext cx="225379" cy="226851"/>
            </a:xfrm>
            <a:custGeom>
              <a:avLst/>
              <a:gdLst>
                <a:gd name="connsiteX0" fmla="*/ 0 w 225379"/>
                <a:gd name="connsiteY0" fmla="*/ 0 h 226851"/>
                <a:gd name="connsiteX1" fmla="*/ 225380 w 225379"/>
                <a:gd name="connsiteY1" fmla="*/ 0 h 226851"/>
                <a:gd name="connsiteX2" fmla="*/ 225380 w 225379"/>
                <a:gd name="connsiteY2" fmla="*/ 226852 h 226851"/>
                <a:gd name="connsiteX3" fmla="*/ 0 w 225379"/>
                <a:gd name="connsiteY3" fmla="*/ 226852 h 226851"/>
                <a:gd name="connsiteX4" fmla="*/ 0 w 225379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379" h="226851" fill="norm" stroke="1" extrusionOk="0">
                  <a:moveTo>
                    <a:pt x="0" y="0"/>
                  </a:moveTo>
                  <a:lnTo>
                    <a:pt x="225380" y="0"/>
                  </a:lnTo>
                  <a:lnTo>
                    <a:pt x="225380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54" name="Полилиния: фигура 1995"/>
            <p:cNvSpPr/>
            <p:nvPr/>
          </p:nvSpPr>
          <p:spPr bwMode="auto">
            <a:xfrm>
              <a:off x="9395573" y="1579205"/>
              <a:ext cx="228267" cy="228210"/>
            </a:xfrm>
            <a:custGeom>
              <a:avLst/>
              <a:gdLst>
                <a:gd name="connsiteX0" fmla="*/ 0 w 228267"/>
                <a:gd name="connsiteY0" fmla="*/ 0 h 228210"/>
                <a:gd name="connsiteX1" fmla="*/ 228268 w 228267"/>
                <a:gd name="connsiteY1" fmla="*/ 0 h 228210"/>
                <a:gd name="connsiteX2" fmla="*/ 228268 w 228267"/>
                <a:gd name="connsiteY2" fmla="*/ 228211 h 228210"/>
                <a:gd name="connsiteX3" fmla="*/ 0 w 228267"/>
                <a:gd name="connsiteY3" fmla="*/ 228211 h 228210"/>
                <a:gd name="connsiteX4" fmla="*/ 0 w 228267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67" h="228210" fill="norm" stroke="1" extrusionOk="0">
                  <a:moveTo>
                    <a:pt x="0" y="0"/>
                  </a:moveTo>
                  <a:lnTo>
                    <a:pt x="228268" y="0"/>
                  </a:lnTo>
                  <a:lnTo>
                    <a:pt x="228268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55" name="Полилиния: фигура 1996"/>
            <p:cNvSpPr/>
            <p:nvPr/>
          </p:nvSpPr>
          <p:spPr bwMode="auto">
            <a:xfrm>
              <a:off x="6597585" y="6243991"/>
              <a:ext cx="229626" cy="225379"/>
            </a:xfrm>
            <a:custGeom>
              <a:avLst/>
              <a:gdLst>
                <a:gd name="connsiteX0" fmla="*/ 0 w 229626"/>
                <a:gd name="connsiteY0" fmla="*/ 0 h 225379"/>
                <a:gd name="connsiteX1" fmla="*/ 229627 w 229626"/>
                <a:gd name="connsiteY1" fmla="*/ 0 h 225379"/>
                <a:gd name="connsiteX2" fmla="*/ 229627 w 229626"/>
                <a:gd name="connsiteY2" fmla="*/ 225380 h 225379"/>
                <a:gd name="connsiteX3" fmla="*/ 0 w 229626"/>
                <a:gd name="connsiteY3" fmla="*/ 225380 h 225379"/>
                <a:gd name="connsiteX4" fmla="*/ 0 w 229626"/>
                <a:gd name="connsiteY4" fmla="*/ 0 h 225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5379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5380"/>
                  </a:lnTo>
                  <a:lnTo>
                    <a:pt x="0" y="2253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56" name="Полилиния: фигура 1997"/>
            <p:cNvSpPr/>
            <p:nvPr/>
          </p:nvSpPr>
          <p:spPr bwMode="auto">
            <a:xfrm>
              <a:off x="9395573" y="6242575"/>
              <a:ext cx="226852" cy="226795"/>
            </a:xfrm>
            <a:custGeom>
              <a:avLst/>
              <a:gdLst>
                <a:gd name="connsiteX0" fmla="*/ 0 w 226852"/>
                <a:gd name="connsiteY0" fmla="*/ 0 h 226795"/>
                <a:gd name="connsiteX1" fmla="*/ 226852 w 226852"/>
                <a:gd name="connsiteY1" fmla="*/ 0 h 226795"/>
                <a:gd name="connsiteX2" fmla="*/ 226852 w 226852"/>
                <a:gd name="connsiteY2" fmla="*/ 226795 h 226795"/>
                <a:gd name="connsiteX3" fmla="*/ 0 w 226852"/>
                <a:gd name="connsiteY3" fmla="*/ 226795 h 226795"/>
                <a:gd name="connsiteX4" fmla="*/ 0 w 226852"/>
                <a:gd name="connsiteY4" fmla="*/ 0 h 226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6795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57" name="Полилиния: фигура 1998"/>
            <p:cNvSpPr/>
            <p:nvPr/>
          </p:nvSpPr>
          <p:spPr bwMode="auto">
            <a:xfrm>
              <a:off x="1629896" y="4689950"/>
              <a:ext cx="225379" cy="228267"/>
            </a:xfrm>
            <a:custGeom>
              <a:avLst/>
              <a:gdLst>
                <a:gd name="connsiteX0" fmla="*/ 0 w 225379"/>
                <a:gd name="connsiteY0" fmla="*/ 0 h 228267"/>
                <a:gd name="connsiteX1" fmla="*/ 225379 w 225379"/>
                <a:gd name="connsiteY1" fmla="*/ 0 h 228267"/>
                <a:gd name="connsiteX2" fmla="*/ 225379 w 225379"/>
                <a:gd name="connsiteY2" fmla="*/ 228267 h 228267"/>
                <a:gd name="connsiteX3" fmla="*/ 0 w 225379"/>
                <a:gd name="connsiteY3" fmla="*/ 228267 h 228267"/>
                <a:gd name="connsiteX4" fmla="*/ 0 w 225379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379" h="228267" fill="norm" stroke="1" extrusionOk="0">
                  <a:moveTo>
                    <a:pt x="0" y="0"/>
                  </a:moveTo>
                  <a:lnTo>
                    <a:pt x="225379" y="0"/>
                  </a:lnTo>
                  <a:lnTo>
                    <a:pt x="225379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58" name="Полилиния: фигура 1999"/>
            <p:cNvSpPr/>
            <p:nvPr/>
          </p:nvSpPr>
          <p:spPr bwMode="auto">
            <a:xfrm>
              <a:off x="6597585" y="4375778"/>
              <a:ext cx="229626" cy="228267"/>
            </a:xfrm>
            <a:custGeom>
              <a:avLst/>
              <a:gdLst>
                <a:gd name="connsiteX0" fmla="*/ 0 w 229626"/>
                <a:gd name="connsiteY0" fmla="*/ 0 h 228267"/>
                <a:gd name="connsiteX1" fmla="*/ 229627 w 229626"/>
                <a:gd name="connsiteY1" fmla="*/ 0 h 228267"/>
                <a:gd name="connsiteX2" fmla="*/ 229627 w 229626"/>
                <a:gd name="connsiteY2" fmla="*/ 228267 h 228267"/>
                <a:gd name="connsiteX3" fmla="*/ 0 w 229626"/>
                <a:gd name="connsiteY3" fmla="*/ 228267 h 228267"/>
                <a:gd name="connsiteX4" fmla="*/ 0 w 229626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8267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59" name="Полилиния: фигура 2000"/>
            <p:cNvSpPr/>
            <p:nvPr/>
          </p:nvSpPr>
          <p:spPr bwMode="auto">
            <a:xfrm>
              <a:off x="11259541" y="1580621"/>
              <a:ext cx="228209" cy="226794"/>
            </a:xfrm>
            <a:custGeom>
              <a:avLst/>
              <a:gdLst>
                <a:gd name="connsiteX0" fmla="*/ 0 w 228209"/>
                <a:gd name="connsiteY0" fmla="*/ 0 h 226794"/>
                <a:gd name="connsiteX1" fmla="*/ 228210 w 228209"/>
                <a:gd name="connsiteY1" fmla="*/ 0 h 226794"/>
                <a:gd name="connsiteX2" fmla="*/ 228210 w 228209"/>
                <a:gd name="connsiteY2" fmla="*/ 226795 h 226794"/>
                <a:gd name="connsiteX3" fmla="*/ 0 w 228209"/>
                <a:gd name="connsiteY3" fmla="*/ 226795 h 226794"/>
                <a:gd name="connsiteX4" fmla="*/ 0 w 228209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09" h="226794" fill="norm" stroke="1" extrusionOk="0">
                  <a:moveTo>
                    <a:pt x="0" y="0"/>
                  </a:moveTo>
                  <a:lnTo>
                    <a:pt x="228210" y="0"/>
                  </a:lnTo>
                  <a:lnTo>
                    <a:pt x="228210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0" name="Полилиния: фигура 2001"/>
            <p:cNvSpPr/>
            <p:nvPr/>
          </p:nvSpPr>
          <p:spPr bwMode="auto">
            <a:xfrm>
              <a:off x="2249802" y="4688591"/>
              <a:ext cx="226794" cy="228210"/>
            </a:xfrm>
            <a:custGeom>
              <a:avLst/>
              <a:gdLst>
                <a:gd name="connsiteX0" fmla="*/ 0 w 226794"/>
                <a:gd name="connsiteY0" fmla="*/ 0 h 228210"/>
                <a:gd name="connsiteX1" fmla="*/ 226795 w 226794"/>
                <a:gd name="connsiteY1" fmla="*/ 0 h 228210"/>
                <a:gd name="connsiteX2" fmla="*/ 226795 w 226794"/>
                <a:gd name="connsiteY2" fmla="*/ 228211 h 228210"/>
                <a:gd name="connsiteX3" fmla="*/ 0 w 226794"/>
                <a:gd name="connsiteY3" fmla="*/ 228211 h 228210"/>
                <a:gd name="connsiteX4" fmla="*/ 0 w 226794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4" h="228210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1" name="Полилиния: фигура 2002"/>
            <p:cNvSpPr/>
            <p:nvPr/>
          </p:nvSpPr>
          <p:spPr bwMode="auto">
            <a:xfrm>
              <a:off x="12193619" y="1580621"/>
              <a:ext cx="226795" cy="226794"/>
            </a:xfrm>
            <a:custGeom>
              <a:avLst/>
              <a:gdLst>
                <a:gd name="connsiteX0" fmla="*/ 0 w 226795"/>
                <a:gd name="connsiteY0" fmla="*/ 0 h 226794"/>
                <a:gd name="connsiteX1" fmla="*/ 226795 w 226795"/>
                <a:gd name="connsiteY1" fmla="*/ 0 h 226794"/>
                <a:gd name="connsiteX2" fmla="*/ 226795 w 226795"/>
                <a:gd name="connsiteY2" fmla="*/ 226795 h 226794"/>
                <a:gd name="connsiteX3" fmla="*/ 0 w 226795"/>
                <a:gd name="connsiteY3" fmla="*/ 226795 h 226794"/>
                <a:gd name="connsiteX4" fmla="*/ 0 w 226795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6794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2" name="Полилиния: фигура 2003"/>
            <p:cNvSpPr/>
            <p:nvPr/>
          </p:nvSpPr>
          <p:spPr bwMode="auto">
            <a:xfrm>
              <a:off x="9394158" y="6553917"/>
              <a:ext cx="228267" cy="226851"/>
            </a:xfrm>
            <a:custGeom>
              <a:avLst/>
              <a:gdLst>
                <a:gd name="connsiteX0" fmla="*/ 0 w 228267"/>
                <a:gd name="connsiteY0" fmla="*/ 0 h 226851"/>
                <a:gd name="connsiteX1" fmla="*/ 228268 w 228267"/>
                <a:gd name="connsiteY1" fmla="*/ 0 h 226851"/>
                <a:gd name="connsiteX2" fmla="*/ 228268 w 228267"/>
                <a:gd name="connsiteY2" fmla="*/ 226851 h 226851"/>
                <a:gd name="connsiteX3" fmla="*/ 0 w 228267"/>
                <a:gd name="connsiteY3" fmla="*/ 226851 h 226851"/>
                <a:gd name="connsiteX4" fmla="*/ 0 w 228267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67" h="226851" fill="norm" stroke="1" extrusionOk="0">
                  <a:moveTo>
                    <a:pt x="0" y="0"/>
                  </a:moveTo>
                  <a:lnTo>
                    <a:pt x="228268" y="0"/>
                  </a:lnTo>
                  <a:lnTo>
                    <a:pt x="228268" y="226851"/>
                  </a:lnTo>
                  <a:lnTo>
                    <a:pt x="0" y="2268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3" name="Полилиния: фигура 2004"/>
            <p:cNvSpPr/>
            <p:nvPr/>
          </p:nvSpPr>
          <p:spPr bwMode="auto">
            <a:xfrm>
              <a:off x="12816356" y="1580621"/>
              <a:ext cx="226795" cy="226794"/>
            </a:xfrm>
            <a:custGeom>
              <a:avLst/>
              <a:gdLst>
                <a:gd name="connsiteX0" fmla="*/ 0 w 226795"/>
                <a:gd name="connsiteY0" fmla="*/ 0 h 226794"/>
                <a:gd name="connsiteX1" fmla="*/ 226795 w 226795"/>
                <a:gd name="connsiteY1" fmla="*/ 0 h 226794"/>
                <a:gd name="connsiteX2" fmla="*/ 226795 w 226795"/>
                <a:gd name="connsiteY2" fmla="*/ 226795 h 226794"/>
                <a:gd name="connsiteX3" fmla="*/ 0 w 226795"/>
                <a:gd name="connsiteY3" fmla="*/ 226795 h 226794"/>
                <a:gd name="connsiteX4" fmla="*/ 0 w 226795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6794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4" name="Полилиния: фигура 2005"/>
            <p:cNvSpPr/>
            <p:nvPr/>
          </p:nvSpPr>
          <p:spPr bwMode="auto">
            <a:xfrm>
              <a:off x="11570881" y="6553917"/>
              <a:ext cx="226850" cy="225435"/>
            </a:xfrm>
            <a:custGeom>
              <a:avLst/>
              <a:gdLst>
                <a:gd name="connsiteX0" fmla="*/ 0 w 226850"/>
                <a:gd name="connsiteY0" fmla="*/ 0 h 225435"/>
                <a:gd name="connsiteX1" fmla="*/ 226851 w 226850"/>
                <a:gd name="connsiteY1" fmla="*/ 0 h 225435"/>
                <a:gd name="connsiteX2" fmla="*/ 226851 w 226850"/>
                <a:gd name="connsiteY2" fmla="*/ 225436 h 225435"/>
                <a:gd name="connsiteX3" fmla="*/ 0 w 226850"/>
                <a:gd name="connsiteY3" fmla="*/ 225436 h 225435"/>
                <a:gd name="connsiteX4" fmla="*/ 0 w 226850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0" h="225435" fill="norm" stroke="1" extrusionOk="0">
                  <a:moveTo>
                    <a:pt x="0" y="0"/>
                  </a:moveTo>
                  <a:lnTo>
                    <a:pt x="226851" y="0"/>
                  </a:lnTo>
                  <a:lnTo>
                    <a:pt x="226851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5" name="Полилиния: фигура 2006"/>
            <p:cNvSpPr/>
            <p:nvPr/>
          </p:nvSpPr>
          <p:spPr bwMode="auto">
            <a:xfrm>
              <a:off x="2873899" y="4688591"/>
              <a:ext cx="225435" cy="229626"/>
            </a:xfrm>
            <a:custGeom>
              <a:avLst/>
              <a:gdLst>
                <a:gd name="connsiteX0" fmla="*/ 0 w 225435"/>
                <a:gd name="connsiteY0" fmla="*/ 0 h 229626"/>
                <a:gd name="connsiteX1" fmla="*/ 225436 w 225435"/>
                <a:gd name="connsiteY1" fmla="*/ 0 h 229626"/>
                <a:gd name="connsiteX2" fmla="*/ 225436 w 225435"/>
                <a:gd name="connsiteY2" fmla="*/ 229626 h 229626"/>
                <a:gd name="connsiteX3" fmla="*/ 0 w 225435"/>
                <a:gd name="connsiteY3" fmla="*/ 229626 h 229626"/>
                <a:gd name="connsiteX4" fmla="*/ 0 w 225435"/>
                <a:gd name="connsiteY4" fmla="*/ 0 h 22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9626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9626"/>
                  </a:lnTo>
                  <a:lnTo>
                    <a:pt x="0" y="2296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6" name="Полилиния: фигура 2007"/>
            <p:cNvSpPr/>
            <p:nvPr/>
          </p:nvSpPr>
          <p:spPr bwMode="auto">
            <a:xfrm>
              <a:off x="11570881" y="4065853"/>
              <a:ext cx="226850" cy="228210"/>
            </a:xfrm>
            <a:custGeom>
              <a:avLst/>
              <a:gdLst>
                <a:gd name="connsiteX0" fmla="*/ 0 w 226850"/>
                <a:gd name="connsiteY0" fmla="*/ 0 h 228210"/>
                <a:gd name="connsiteX1" fmla="*/ 226851 w 226850"/>
                <a:gd name="connsiteY1" fmla="*/ 0 h 228210"/>
                <a:gd name="connsiteX2" fmla="*/ 226851 w 226850"/>
                <a:gd name="connsiteY2" fmla="*/ 228211 h 228210"/>
                <a:gd name="connsiteX3" fmla="*/ 0 w 226850"/>
                <a:gd name="connsiteY3" fmla="*/ 228211 h 228210"/>
                <a:gd name="connsiteX4" fmla="*/ 0 w 226850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0" h="228210" fill="norm" stroke="1" extrusionOk="0">
                  <a:moveTo>
                    <a:pt x="0" y="0"/>
                  </a:moveTo>
                  <a:lnTo>
                    <a:pt x="226851" y="0"/>
                  </a:lnTo>
                  <a:lnTo>
                    <a:pt x="226851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7" name="Полилиния: фигура 2008"/>
            <p:cNvSpPr/>
            <p:nvPr/>
          </p:nvSpPr>
          <p:spPr bwMode="auto">
            <a:xfrm>
              <a:off x="7841589" y="6863898"/>
              <a:ext cx="225435" cy="226794"/>
            </a:xfrm>
            <a:custGeom>
              <a:avLst/>
              <a:gdLst>
                <a:gd name="connsiteX0" fmla="*/ 0 w 225435"/>
                <a:gd name="connsiteY0" fmla="*/ 0 h 226794"/>
                <a:gd name="connsiteX1" fmla="*/ 225436 w 225435"/>
                <a:gd name="connsiteY1" fmla="*/ 0 h 226794"/>
                <a:gd name="connsiteX2" fmla="*/ 225436 w 225435"/>
                <a:gd name="connsiteY2" fmla="*/ 226795 h 226794"/>
                <a:gd name="connsiteX3" fmla="*/ 0 w 225435"/>
                <a:gd name="connsiteY3" fmla="*/ 226795 h 226794"/>
                <a:gd name="connsiteX4" fmla="*/ 0 w 225435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6794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8" name="Полилиния: фигура 2009"/>
            <p:cNvSpPr/>
            <p:nvPr/>
          </p:nvSpPr>
          <p:spPr bwMode="auto">
            <a:xfrm>
              <a:off x="10638217" y="6862483"/>
              <a:ext cx="226795" cy="228210"/>
            </a:xfrm>
            <a:custGeom>
              <a:avLst/>
              <a:gdLst>
                <a:gd name="connsiteX0" fmla="*/ 0 w 226795"/>
                <a:gd name="connsiteY0" fmla="*/ 0 h 228210"/>
                <a:gd name="connsiteX1" fmla="*/ 226795 w 226795"/>
                <a:gd name="connsiteY1" fmla="*/ 0 h 228210"/>
                <a:gd name="connsiteX2" fmla="*/ 226795 w 226795"/>
                <a:gd name="connsiteY2" fmla="*/ 228210 h 228210"/>
                <a:gd name="connsiteX3" fmla="*/ 0 w 226795"/>
                <a:gd name="connsiteY3" fmla="*/ 228210 h 228210"/>
                <a:gd name="connsiteX4" fmla="*/ 0 w 226795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8210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8210"/>
                  </a:lnTo>
                  <a:lnTo>
                    <a:pt x="0" y="2282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9" name="Полилиния: фигура 2010"/>
            <p:cNvSpPr/>
            <p:nvPr/>
          </p:nvSpPr>
          <p:spPr bwMode="auto">
            <a:xfrm>
              <a:off x="5047791" y="1890546"/>
              <a:ext cx="228267" cy="226851"/>
            </a:xfrm>
            <a:custGeom>
              <a:avLst/>
              <a:gdLst>
                <a:gd name="connsiteX0" fmla="*/ 0 w 228267"/>
                <a:gd name="connsiteY0" fmla="*/ 0 h 226851"/>
                <a:gd name="connsiteX1" fmla="*/ 228267 w 228267"/>
                <a:gd name="connsiteY1" fmla="*/ 0 h 226851"/>
                <a:gd name="connsiteX2" fmla="*/ 228267 w 228267"/>
                <a:gd name="connsiteY2" fmla="*/ 226852 h 226851"/>
                <a:gd name="connsiteX3" fmla="*/ 0 w 228267"/>
                <a:gd name="connsiteY3" fmla="*/ 226852 h 226851"/>
                <a:gd name="connsiteX4" fmla="*/ 0 w 228267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67" h="226851" fill="norm" stroke="1" extrusionOk="0">
                  <a:moveTo>
                    <a:pt x="0" y="0"/>
                  </a:moveTo>
                  <a:lnTo>
                    <a:pt x="228267" y="0"/>
                  </a:lnTo>
                  <a:lnTo>
                    <a:pt x="228267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0" name="Полилиния: фигура 2011"/>
            <p:cNvSpPr/>
            <p:nvPr/>
          </p:nvSpPr>
          <p:spPr bwMode="auto">
            <a:xfrm>
              <a:off x="3805146" y="4688591"/>
              <a:ext cx="225436" cy="226794"/>
            </a:xfrm>
            <a:custGeom>
              <a:avLst/>
              <a:gdLst>
                <a:gd name="connsiteX0" fmla="*/ 0 w 225436"/>
                <a:gd name="connsiteY0" fmla="*/ 0 h 226794"/>
                <a:gd name="connsiteX1" fmla="*/ 225436 w 225436"/>
                <a:gd name="connsiteY1" fmla="*/ 0 h 226794"/>
                <a:gd name="connsiteX2" fmla="*/ 225436 w 225436"/>
                <a:gd name="connsiteY2" fmla="*/ 226795 h 226794"/>
                <a:gd name="connsiteX3" fmla="*/ 0 w 225436"/>
                <a:gd name="connsiteY3" fmla="*/ 226795 h 226794"/>
                <a:gd name="connsiteX4" fmla="*/ 0 w 225436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6" h="226794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1" name="Полилиния: фигура 2012"/>
            <p:cNvSpPr/>
            <p:nvPr/>
          </p:nvSpPr>
          <p:spPr bwMode="auto">
            <a:xfrm>
              <a:off x="3805146" y="4434558"/>
              <a:ext cx="75541" cy="169486"/>
            </a:xfrm>
            <a:custGeom>
              <a:avLst/>
              <a:gdLst>
                <a:gd name="connsiteX0" fmla="*/ 0 w 75541"/>
                <a:gd name="connsiteY0" fmla="*/ 0 h 169487"/>
                <a:gd name="connsiteX1" fmla="*/ 75542 w 75541"/>
                <a:gd name="connsiteY1" fmla="*/ 0 h 169487"/>
                <a:gd name="connsiteX2" fmla="*/ 75542 w 75541"/>
                <a:gd name="connsiteY2" fmla="*/ 169487 h 169487"/>
                <a:gd name="connsiteX3" fmla="*/ 0 w 75541"/>
                <a:gd name="connsiteY3" fmla="*/ 169487 h 169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541" h="169487" fill="norm" stroke="1" extrusionOk="0">
                  <a:moveTo>
                    <a:pt x="0" y="0"/>
                  </a:moveTo>
                  <a:lnTo>
                    <a:pt x="75542" y="0"/>
                  </a:lnTo>
                  <a:lnTo>
                    <a:pt x="75542" y="169487"/>
                  </a:lnTo>
                  <a:lnTo>
                    <a:pt x="0" y="169487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2" name="Полилиния: фигура 2013"/>
            <p:cNvSpPr/>
            <p:nvPr/>
          </p:nvSpPr>
          <p:spPr bwMode="auto">
            <a:xfrm>
              <a:off x="9706971" y="7173822"/>
              <a:ext cx="226794" cy="228210"/>
            </a:xfrm>
            <a:custGeom>
              <a:avLst/>
              <a:gdLst>
                <a:gd name="connsiteX0" fmla="*/ 0 w 226794"/>
                <a:gd name="connsiteY0" fmla="*/ 0 h 228210"/>
                <a:gd name="connsiteX1" fmla="*/ 226795 w 226794"/>
                <a:gd name="connsiteY1" fmla="*/ 0 h 228210"/>
                <a:gd name="connsiteX2" fmla="*/ 226795 w 226794"/>
                <a:gd name="connsiteY2" fmla="*/ 228210 h 228210"/>
                <a:gd name="connsiteX3" fmla="*/ 0 w 226794"/>
                <a:gd name="connsiteY3" fmla="*/ 228210 h 228210"/>
                <a:gd name="connsiteX4" fmla="*/ 0 w 226794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4" h="228210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8210"/>
                  </a:lnTo>
                  <a:lnTo>
                    <a:pt x="0" y="2282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3" name="Полилиния: фигура 2014"/>
            <p:cNvSpPr/>
            <p:nvPr/>
          </p:nvSpPr>
          <p:spPr bwMode="auto">
            <a:xfrm>
              <a:off x="11882222" y="7176654"/>
              <a:ext cx="226852" cy="225435"/>
            </a:xfrm>
            <a:custGeom>
              <a:avLst/>
              <a:gdLst>
                <a:gd name="connsiteX0" fmla="*/ 0 w 226852"/>
                <a:gd name="connsiteY0" fmla="*/ 0 h 225435"/>
                <a:gd name="connsiteX1" fmla="*/ 226852 w 226852"/>
                <a:gd name="connsiteY1" fmla="*/ 0 h 225435"/>
                <a:gd name="connsiteX2" fmla="*/ 226852 w 226852"/>
                <a:gd name="connsiteY2" fmla="*/ 225436 h 225435"/>
                <a:gd name="connsiteX3" fmla="*/ 0 w 226852"/>
                <a:gd name="connsiteY3" fmla="*/ 225436 h 225435"/>
                <a:gd name="connsiteX4" fmla="*/ 0 w 226852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5435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4" name="Полилиния: фигура 2015"/>
            <p:cNvSpPr/>
            <p:nvPr/>
          </p:nvSpPr>
          <p:spPr bwMode="auto">
            <a:xfrm>
              <a:off x="6597585" y="4688591"/>
              <a:ext cx="229626" cy="226794"/>
            </a:xfrm>
            <a:custGeom>
              <a:avLst/>
              <a:gdLst>
                <a:gd name="connsiteX0" fmla="*/ 0 w 229626"/>
                <a:gd name="connsiteY0" fmla="*/ 0 h 226794"/>
                <a:gd name="connsiteX1" fmla="*/ 229627 w 229626"/>
                <a:gd name="connsiteY1" fmla="*/ 0 h 226794"/>
                <a:gd name="connsiteX2" fmla="*/ 229627 w 229626"/>
                <a:gd name="connsiteY2" fmla="*/ 226795 h 226794"/>
                <a:gd name="connsiteX3" fmla="*/ 0 w 229626"/>
                <a:gd name="connsiteY3" fmla="*/ 226795 h 226794"/>
                <a:gd name="connsiteX4" fmla="*/ 0 w 229626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6794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5" name="Полилиния: фигура 2016"/>
            <p:cNvSpPr/>
            <p:nvPr/>
          </p:nvSpPr>
          <p:spPr bwMode="auto">
            <a:xfrm>
              <a:off x="8462911" y="7485164"/>
              <a:ext cx="226852" cy="226851"/>
            </a:xfrm>
            <a:custGeom>
              <a:avLst/>
              <a:gdLst>
                <a:gd name="connsiteX0" fmla="*/ 0 w 226852"/>
                <a:gd name="connsiteY0" fmla="*/ 0 h 226851"/>
                <a:gd name="connsiteX1" fmla="*/ 226852 w 226852"/>
                <a:gd name="connsiteY1" fmla="*/ 0 h 226851"/>
                <a:gd name="connsiteX2" fmla="*/ 226852 w 226852"/>
                <a:gd name="connsiteY2" fmla="*/ 226851 h 226851"/>
                <a:gd name="connsiteX3" fmla="*/ 0 w 226852"/>
                <a:gd name="connsiteY3" fmla="*/ 226851 h 226851"/>
                <a:gd name="connsiteX4" fmla="*/ 0 w 226852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6851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6851"/>
                  </a:lnTo>
                  <a:lnTo>
                    <a:pt x="0" y="2268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6" name="Полилиния: фигура 2017"/>
            <p:cNvSpPr/>
            <p:nvPr/>
          </p:nvSpPr>
          <p:spPr bwMode="auto">
            <a:xfrm>
              <a:off x="12504960" y="1890546"/>
              <a:ext cx="226852" cy="228210"/>
            </a:xfrm>
            <a:custGeom>
              <a:avLst/>
              <a:gdLst>
                <a:gd name="connsiteX0" fmla="*/ 0 w 226852"/>
                <a:gd name="connsiteY0" fmla="*/ 0 h 228210"/>
                <a:gd name="connsiteX1" fmla="*/ 226852 w 226852"/>
                <a:gd name="connsiteY1" fmla="*/ 0 h 228210"/>
                <a:gd name="connsiteX2" fmla="*/ 226852 w 226852"/>
                <a:gd name="connsiteY2" fmla="*/ 228211 h 228210"/>
                <a:gd name="connsiteX3" fmla="*/ 0 w 226852"/>
                <a:gd name="connsiteY3" fmla="*/ 228211 h 228210"/>
                <a:gd name="connsiteX4" fmla="*/ 0 w 226852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8210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7" name="Полилиния: фигура 2018"/>
            <p:cNvSpPr/>
            <p:nvPr/>
          </p:nvSpPr>
          <p:spPr bwMode="auto">
            <a:xfrm>
              <a:off x="12816356" y="1891961"/>
              <a:ext cx="225379" cy="226794"/>
            </a:xfrm>
            <a:custGeom>
              <a:avLst/>
              <a:gdLst>
                <a:gd name="connsiteX0" fmla="*/ 0 w 225379"/>
                <a:gd name="connsiteY0" fmla="*/ 0 h 226794"/>
                <a:gd name="connsiteX1" fmla="*/ 225380 w 225379"/>
                <a:gd name="connsiteY1" fmla="*/ 0 h 226794"/>
                <a:gd name="connsiteX2" fmla="*/ 225380 w 225379"/>
                <a:gd name="connsiteY2" fmla="*/ 226795 h 226794"/>
                <a:gd name="connsiteX3" fmla="*/ 0 w 225379"/>
                <a:gd name="connsiteY3" fmla="*/ 226795 h 226794"/>
                <a:gd name="connsiteX4" fmla="*/ 0 w 225379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379" h="226794" fill="norm" stroke="1" extrusionOk="0">
                  <a:moveTo>
                    <a:pt x="0" y="0"/>
                  </a:moveTo>
                  <a:lnTo>
                    <a:pt x="225380" y="0"/>
                  </a:lnTo>
                  <a:lnTo>
                    <a:pt x="225380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8" name="Полилиния: фигура 2019"/>
            <p:cNvSpPr/>
            <p:nvPr/>
          </p:nvSpPr>
          <p:spPr bwMode="auto">
            <a:xfrm>
              <a:off x="8462911" y="4065853"/>
              <a:ext cx="226852" cy="228210"/>
            </a:xfrm>
            <a:custGeom>
              <a:avLst/>
              <a:gdLst>
                <a:gd name="connsiteX0" fmla="*/ 0 w 226852"/>
                <a:gd name="connsiteY0" fmla="*/ 0 h 228210"/>
                <a:gd name="connsiteX1" fmla="*/ 226852 w 226852"/>
                <a:gd name="connsiteY1" fmla="*/ 0 h 228210"/>
                <a:gd name="connsiteX2" fmla="*/ 226852 w 226852"/>
                <a:gd name="connsiteY2" fmla="*/ 228211 h 228210"/>
                <a:gd name="connsiteX3" fmla="*/ 0 w 226852"/>
                <a:gd name="connsiteY3" fmla="*/ 228211 h 228210"/>
                <a:gd name="connsiteX4" fmla="*/ 0 w 226852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8210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9" name="Полилиния: фигура 2020"/>
            <p:cNvSpPr/>
            <p:nvPr/>
          </p:nvSpPr>
          <p:spPr bwMode="auto">
            <a:xfrm>
              <a:off x="1318498" y="2201886"/>
              <a:ext cx="226851" cy="226851"/>
            </a:xfrm>
            <a:custGeom>
              <a:avLst/>
              <a:gdLst>
                <a:gd name="connsiteX0" fmla="*/ 0 w 226851"/>
                <a:gd name="connsiteY0" fmla="*/ 0 h 226851"/>
                <a:gd name="connsiteX1" fmla="*/ 226852 w 226851"/>
                <a:gd name="connsiteY1" fmla="*/ 0 h 226851"/>
                <a:gd name="connsiteX2" fmla="*/ 226852 w 226851"/>
                <a:gd name="connsiteY2" fmla="*/ 226852 h 226851"/>
                <a:gd name="connsiteX3" fmla="*/ 0 w 226851"/>
                <a:gd name="connsiteY3" fmla="*/ 226852 h 226851"/>
                <a:gd name="connsiteX4" fmla="*/ 0 w 226851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6851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0" name="Полилиния: фигура 2021"/>
            <p:cNvSpPr/>
            <p:nvPr/>
          </p:nvSpPr>
          <p:spPr bwMode="auto">
            <a:xfrm>
              <a:off x="1939820" y="2200470"/>
              <a:ext cx="225435" cy="228267"/>
            </a:xfrm>
            <a:custGeom>
              <a:avLst/>
              <a:gdLst>
                <a:gd name="connsiteX0" fmla="*/ 0 w 225435"/>
                <a:gd name="connsiteY0" fmla="*/ 0 h 228267"/>
                <a:gd name="connsiteX1" fmla="*/ 225436 w 225435"/>
                <a:gd name="connsiteY1" fmla="*/ 0 h 228267"/>
                <a:gd name="connsiteX2" fmla="*/ 225436 w 225435"/>
                <a:gd name="connsiteY2" fmla="*/ 228267 h 228267"/>
                <a:gd name="connsiteX3" fmla="*/ 0 w 225435"/>
                <a:gd name="connsiteY3" fmla="*/ 228267 h 228267"/>
                <a:gd name="connsiteX4" fmla="*/ 0 w 225435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8267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1" name="Полилиния: фигура 2022"/>
            <p:cNvSpPr/>
            <p:nvPr/>
          </p:nvSpPr>
          <p:spPr bwMode="auto">
            <a:xfrm>
              <a:off x="2252577" y="2200470"/>
              <a:ext cx="225435" cy="228267"/>
            </a:xfrm>
            <a:custGeom>
              <a:avLst/>
              <a:gdLst>
                <a:gd name="connsiteX0" fmla="*/ 0 w 225435"/>
                <a:gd name="connsiteY0" fmla="*/ 0 h 228267"/>
                <a:gd name="connsiteX1" fmla="*/ 225436 w 225435"/>
                <a:gd name="connsiteY1" fmla="*/ 0 h 228267"/>
                <a:gd name="connsiteX2" fmla="*/ 225436 w 225435"/>
                <a:gd name="connsiteY2" fmla="*/ 228267 h 228267"/>
                <a:gd name="connsiteX3" fmla="*/ 0 w 225435"/>
                <a:gd name="connsiteY3" fmla="*/ 228267 h 228267"/>
                <a:gd name="connsiteX4" fmla="*/ 0 w 225435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8267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2" name="Полилиния: фигура 2023"/>
            <p:cNvSpPr/>
            <p:nvPr/>
          </p:nvSpPr>
          <p:spPr bwMode="auto">
            <a:xfrm>
              <a:off x="2252577" y="1889866"/>
              <a:ext cx="225435" cy="228210"/>
            </a:xfrm>
            <a:custGeom>
              <a:avLst/>
              <a:gdLst>
                <a:gd name="connsiteX0" fmla="*/ 0 w 225435"/>
                <a:gd name="connsiteY0" fmla="*/ 0 h 228210"/>
                <a:gd name="connsiteX1" fmla="*/ 225436 w 225435"/>
                <a:gd name="connsiteY1" fmla="*/ 0 h 228210"/>
                <a:gd name="connsiteX2" fmla="*/ 225436 w 225435"/>
                <a:gd name="connsiteY2" fmla="*/ 228211 h 228210"/>
                <a:gd name="connsiteX3" fmla="*/ 0 w 225435"/>
                <a:gd name="connsiteY3" fmla="*/ 228211 h 228210"/>
                <a:gd name="connsiteX4" fmla="*/ 0 w 225435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8210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3" name="Полилиния: фигура 2024"/>
            <p:cNvSpPr/>
            <p:nvPr/>
          </p:nvSpPr>
          <p:spPr bwMode="auto">
            <a:xfrm>
              <a:off x="3183881" y="4067267"/>
              <a:ext cx="225379" cy="225435"/>
            </a:xfrm>
            <a:custGeom>
              <a:avLst/>
              <a:gdLst>
                <a:gd name="connsiteX0" fmla="*/ 0 w 225379"/>
                <a:gd name="connsiteY0" fmla="*/ 0 h 225435"/>
                <a:gd name="connsiteX1" fmla="*/ 225379 w 225379"/>
                <a:gd name="connsiteY1" fmla="*/ 0 h 225435"/>
                <a:gd name="connsiteX2" fmla="*/ 225379 w 225379"/>
                <a:gd name="connsiteY2" fmla="*/ 225436 h 225435"/>
                <a:gd name="connsiteX3" fmla="*/ 0 w 225379"/>
                <a:gd name="connsiteY3" fmla="*/ 225436 h 225435"/>
                <a:gd name="connsiteX4" fmla="*/ 0 w 225379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379" h="225435" fill="norm" stroke="1" extrusionOk="0">
                  <a:moveTo>
                    <a:pt x="0" y="0"/>
                  </a:moveTo>
                  <a:lnTo>
                    <a:pt x="225379" y="0"/>
                  </a:lnTo>
                  <a:lnTo>
                    <a:pt x="225379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4" name="Полилиния: фигура 2025"/>
            <p:cNvSpPr/>
            <p:nvPr/>
          </p:nvSpPr>
          <p:spPr bwMode="auto">
            <a:xfrm>
              <a:off x="4426468" y="2200470"/>
              <a:ext cx="226852" cy="226851"/>
            </a:xfrm>
            <a:custGeom>
              <a:avLst/>
              <a:gdLst>
                <a:gd name="connsiteX0" fmla="*/ 0 w 226852"/>
                <a:gd name="connsiteY0" fmla="*/ 0 h 226851"/>
                <a:gd name="connsiteX1" fmla="*/ 226852 w 226852"/>
                <a:gd name="connsiteY1" fmla="*/ 0 h 226851"/>
                <a:gd name="connsiteX2" fmla="*/ 226852 w 226852"/>
                <a:gd name="connsiteY2" fmla="*/ 226852 h 226851"/>
                <a:gd name="connsiteX3" fmla="*/ 0 w 226852"/>
                <a:gd name="connsiteY3" fmla="*/ 226852 h 226851"/>
                <a:gd name="connsiteX4" fmla="*/ 0 w 226852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6851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5" name="Полилиния: фигура 2026"/>
            <p:cNvSpPr/>
            <p:nvPr/>
          </p:nvSpPr>
          <p:spPr bwMode="auto">
            <a:xfrm>
              <a:off x="10639633" y="2201886"/>
              <a:ext cx="226795" cy="228267"/>
            </a:xfrm>
            <a:custGeom>
              <a:avLst/>
              <a:gdLst>
                <a:gd name="connsiteX0" fmla="*/ 0 w 226795"/>
                <a:gd name="connsiteY0" fmla="*/ 0 h 228267"/>
                <a:gd name="connsiteX1" fmla="*/ 226795 w 226795"/>
                <a:gd name="connsiteY1" fmla="*/ 0 h 228267"/>
                <a:gd name="connsiteX2" fmla="*/ 226795 w 226795"/>
                <a:gd name="connsiteY2" fmla="*/ 228267 h 228267"/>
                <a:gd name="connsiteX3" fmla="*/ 0 w 226795"/>
                <a:gd name="connsiteY3" fmla="*/ 228267 h 228267"/>
                <a:gd name="connsiteX4" fmla="*/ 0 w 226795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8267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6" name="Полилиния: фигура 2027"/>
            <p:cNvSpPr/>
            <p:nvPr/>
          </p:nvSpPr>
          <p:spPr bwMode="auto">
            <a:xfrm>
              <a:off x="11260957" y="2201886"/>
              <a:ext cx="226793" cy="226851"/>
            </a:xfrm>
            <a:custGeom>
              <a:avLst/>
              <a:gdLst>
                <a:gd name="connsiteX0" fmla="*/ 0 w 226793"/>
                <a:gd name="connsiteY0" fmla="*/ 0 h 226851"/>
                <a:gd name="connsiteX1" fmla="*/ 226794 w 226793"/>
                <a:gd name="connsiteY1" fmla="*/ 0 h 226851"/>
                <a:gd name="connsiteX2" fmla="*/ 226794 w 226793"/>
                <a:gd name="connsiteY2" fmla="*/ 226852 h 226851"/>
                <a:gd name="connsiteX3" fmla="*/ 0 w 226793"/>
                <a:gd name="connsiteY3" fmla="*/ 226852 h 226851"/>
                <a:gd name="connsiteX4" fmla="*/ 0 w 226793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3" h="226851" fill="norm" stroke="1" extrusionOk="0">
                  <a:moveTo>
                    <a:pt x="0" y="0"/>
                  </a:moveTo>
                  <a:lnTo>
                    <a:pt x="226794" y="0"/>
                  </a:lnTo>
                  <a:lnTo>
                    <a:pt x="226794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7" name="Полилиния: фигура 2028"/>
            <p:cNvSpPr/>
            <p:nvPr/>
          </p:nvSpPr>
          <p:spPr bwMode="auto">
            <a:xfrm>
              <a:off x="12504960" y="2201886"/>
              <a:ext cx="225436" cy="226851"/>
            </a:xfrm>
            <a:custGeom>
              <a:avLst/>
              <a:gdLst>
                <a:gd name="connsiteX0" fmla="*/ 0 w 225436"/>
                <a:gd name="connsiteY0" fmla="*/ 0 h 226851"/>
                <a:gd name="connsiteX1" fmla="*/ 225436 w 225436"/>
                <a:gd name="connsiteY1" fmla="*/ 0 h 226851"/>
                <a:gd name="connsiteX2" fmla="*/ 225436 w 225436"/>
                <a:gd name="connsiteY2" fmla="*/ 226852 h 226851"/>
                <a:gd name="connsiteX3" fmla="*/ 0 w 225436"/>
                <a:gd name="connsiteY3" fmla="*/ 226852 h 226851"/>
                <a:gd name="connsiteX4" fmla="*/ 0 w 225436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6" h="226851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8" name="Полилиния: фигура 2029"/>
            <p:cNvSpPr/>
            <p:nvPr/>
          </p:nvSpPr>
          <p:spPr bwMode="auto">
            <a:xfrm>
              <a:off x="6907510" y="2511868"/>
              <a:ext cx="231042" cy="226794"/>
            </a:xfrm>
            <a:custGeom>
              <a:avLst/>
              <a:gdLst>
                <a:gd name="connsiteX0" fmla="*/ 0 w 231042"/>
                <a:gd name="connsiteY0" fmla="*/ 0 h 226794"/>
                <a:gd name="connsiteX1" fmla="*/ 231042 w 231042"/>
                <a:gd name="connsiteY1" fmla="*/ 0 h 226794"/>
                <a:gd name="connsiteX2" fmla="*/ 231042 w 231042"/>
                <a:gd name="connsiteY2" fmla="*/ 226795 h 226794"/>
                <a:gd name="connsiteX3" fmla="*/ 0 w 231042"/>
                <a:gd name="connsiteY3" fmla="*/ 226795 h 226794"/>
                <a:gd name="connsiteX4" fmla="*/ 0 w 231042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2" h="226794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9" name="Полилиния: фигура 2030"/>
            <p:cNvSpPr/>
            <p:nvPr/>
          </p:nvSpPr>
          <p:spPr bwMode="auto">
            <a:xfrm>
              <a:off x="11570881" y="2513284"/>
              <a:ext cx="228266" cy="226794"/>
            </a:xfrm>
            <a:custGeom>
              <a:avLst/>
              <a:gdLst>
                <a:gd name="connsiteX0" fmla="*/ 0 w 228266"/>
                <a:gd name="connsiteY0" fmla="*/ 0 h 226794"/>
                <a:gd name="connsiteX1" fmla="*/ 228266 w 228266"/>
                <a:gd name="connsiteY1" fmla="*/ 0 h 226794"/>
                <a:gd name="connsiteX2" fmla="*/ 228266 w 228266"/>
                <a:gd name="connsiteY2" fmla="*/ 226795 h 226794"/>
                <a:gd name="connsiteX3" fmla="*/ 0 w 228266"/>
                <a:gd name="connsiteY3" fmla="*/ 226795 h 226794"/>
                <a:gd name="connsiteX4" fmla="*/ 0 w 228266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66" h="226794" fill="norm" stroke="1" extrusionOk="0">
                  <a:moveTo>
                    <a:pt x="0" y="0"/>
                  </a:moveTo>
                  <a:lnTo>
                    <a:pt x="228266" y="0"/>
                  </a:lnTo>
                  <a:lnTo>
                    <a:pt x="228266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90" name="Полилиния: фигура 2031"/>
            <p:cNvSpPr/>
            <p:nvPr/>
          </p:nvSpPr>
          <p:spPr bwMode="auto">
            <a:xfrm>
              <a:off x="11570881" y="2201886"/>
              <a:ext cx="228266" cy="226851"/>
            </a:xfrm>
            <a:custGeom>
              <a:avLst/>
              <a:gdLst>
                <a:gd name="connsiteX0" fmla="*/ 0 w 228266"/>
                <a:gd name="connsiteY0" fmla="*/ 0 h 226851"/>
                <a:gd name="connsiteX1" fmla="*/ 228266 w 228266"/>
                <a:gd name="connsiteY1" fmla="*/ 0 h 226851"/>
                <a:gd name="connsiteX2" fmla="*/ 228266 w 228266"/>
                <a:gd name="connsiteY2" fmla="*/ 226852 h 226851"/>
                <a:gd name="connsiteX3" fmla="*/ 0 w 228266"/>
                <a:gd name="connsiteY3" fmla="*/ 226852 h 226851"/>
                <a:gd name="connsiteX4" fmla="*/ 0 w 228266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66" h="226851" fill="norm" stroke="1" extrusionOk="0">
                  <a:moveTo>
                    <a:pt x="0" y="0"/>
                  </a:moveTo>
                  <a:lnTo>
                    <a:pt x="228266" y="0"/>
                  </a:lnTo>
                  <a:lnTo>
                    <a:pt x="228266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91" name="Полилиния: фигура 2032"/>
            <p:cNvSpPr/>
            <p:nvPr/>
          </p:nvSpPr>
          <p:spPr bwMode="auto">
            <a:xfrm>
              <a:off x="11883638" y="2511868"/>
              <a:ext cx="226852" cy="226794"/>
            </a:xfrm>
            <a:custGeom>
              <a:avLst/>
              <a:gdLst>
                <a:gd name="connsiteX0" fmla="*/ 0 w 226852"/>
                <a:gd name="connsiteY0" fmla="*/ 0 h 226794"/>
                <a:gd name="connsiteX1" fmla="*/ 226852 w 226852"/>
                <a:gd name="connsiteY1" fmla="*/ 0 h 226794"/>
                <a:gd name="connsiteX2" fmla="*/ 226852 w 226852"/>
                <a:gd name="connsiteY2" fmla="*/ 226795 h 226794"/>
                <a:gd name="connsiteX3" fmla="*/ 0 w 226852"/>
                <a:gd name="connsiteY3" fmla="*/ 226795 h 226794"/>
                <a:gd name="connsiteX4" fmla="*/ 0 w 226852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6794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92" name="Полилиния: фигура 2033"/>
            <p:cNvSpPr/>
            <p:nvPr/>
          </p:nvSpPr>
          <p:spPr bwMode="auto">
            <a:xfrm>
              <a:off x="1318498" y="2823208"/>
              <a:ext cx="225435" cy="226851"/>
            </a:xfrm>
            <a:custGeom>
              <a:avLst/>
              <a:gdLst>
                <a:gd name="connsiteX0" fmla="*/ 0 w 225435"/>
                <a:gd name="connsiteY0" fmla="*/ 0 h 226851"/>
                <a:gd name="connsiteX1" fmla="*/ 225436 w 225435"/>
                <a:gd name="connsiteY1" fmla="*/ 0 h 226851"/>
                <a:gd name="connsiteX2" fmla="*/ 225436 w 225435"/>
                <a:gd name="connsiteY2" fmla="*/ 226852 h 226851"/>
                <a:gd name="connsiteX3" fmla="*/ 0 w 225435"/>
                <a:gd name="connsiteY3" fmla="*/ 226852 h 226851"/>
                <a:gd name="connsiteX4" fmla="*/ 0 w 225435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6851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93" name="Полилиния: фигура 2034"/>
            <p:cNvSpPr/>
            <p:nvPr/>
          </p:nvSpPr>
          <p:spPr bwMode="auto">
            <a:xfrm>
              <a:off x="2562557" y="2821793"/>
              <a:ext cx="225435" cy="228267"/>
            </a:xfrm>
            <a:custGeom>
              <a:avLst/>
              <a:gdLst>
                <a:gd name="connsiteX0" fmla="*/ 0 w 225435"/>
                <a:gd name="connsiteY0" fmla="*/ 0 h 228267"/>
                <a:gd name="connsiteX1" fmla="*/ 225436 w 225435"/>
                <a:gd name="connsiteY1" fmla="*/ 0 h 228267"/>
                <a:gd name="connsiteX2" fmla="*/ 225436 w 225435"/>
                <a:gd name="connsiteY2" fmla="*/ 228267 h 228267"/>
                <a:gd name="connsiteX3" fmla="*/ 0 w 225435"/>
                <a:gd name="connsiteY3" fmla="*/ 228267 h 228267"/>
                <a:gd name="connsiteX4" fmla="*/ 0 w 225435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8267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94" name="Полилиния: фигура 2035"/>
            <p:cNvSpPr/>
            <p:nvPr/>
          </p:nvSpPr>
          <p:spPr bwMode="auto">
            <a:xfrm>
              <a:off x="3495221" y="2823208"/>
              <a:ext cx="225435" cy="228267"/>
            </a:xfrm>
            <a:custGeom>
              <a:avLst/>
              <a:gdLst>
                <a:gd name="connsiteX0" fmla="*/ 0 w 225435"/>
                <a:gd name="connsiteY0" fmla="*/ 0 h 228267"/>
                <a:gd name="connsiteX1" fmla="*/ 225436 w 225435"/>
                <a:gd name="connsiteY1" fmla="*/ 0 h 228267"/>
                <a:gd name="connsiteX2" fmla="*/ 225436 w 225435"/>
                <a:gd name="connsiteY2" fmla="*/ 228267 h 228267"/>
                <a:gd name="connsiteX3" fmla="*/ 0 w 225435"/>
                <a:gd name="connsiteY3" fmla="*/ 228267 h 228267"/>
                <a:gd name="connsiteX4" fmla="*/ 0 w 225435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8267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95" name="Полилиния: фигура 2036"/>
            <p:cNvSpPr/>
            <p:nvPr/>
          </p:nvSpPr>
          <p:spPr bwMode="auto">
            <a:xfrm>
              <a:off x="4116543" y="2823208"/>
              <a:ext cx="225435" cy="226851"/>
            </a:xfrm>
            <a:custGeom>
              <a:avLst/>
              <a:gdLst>
                <a:gd name="connsiteX0" fmla="*/ 0 w 225435"/>
                <a:gd name="connsiteY0" fmla="*/ 0 h 226851"/>
                <a:gd name="connsiteX1" fmla="*/ 225436 w 225435"/>
                <a:gd name="connsiteY1" fmla="*/ 0 h 226851"/>
                <a:gd name="connsiteX2" fmla="*/ 225436 w 225435"/>
                <a:gd name="connsiteY2" fmla="*/ 226852 h 226851"/>
                <a:gd name="connsiteX3" fmla="*/ 0 w 225435"/>
                <a:gd name="connsiteY3" fmla="*/ 226852 h 226851"/>
                <a:gd name="connsiteX4" fmla="*/ 0 w 225435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6851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96" name="Полилиния: фигура 2037"/>
            <p:cNvSpPr/>
            <p:nvPr/>
          </p:nvSpPr>
          <p:spPr bwMode="auto">
            <a:xfrm>
              <a:off x="10949559" y="2823208"/>
              <a:ext cx="226850" cy="226851"/>
            </a:xfrm>
            <a:custGeom>
              <a:avLst/>
              <a:gdLst>
                <a:gd name="connsiteX0" fmla="*/ 0 w 226850"/>
                <a:gd name="connsiteY0" fmla="*/ 0 h 226851"/>
                <a:gd name="connsiteX1" fmla="*/ 226851 w 226850"/>
                <a:gd name="connsiteY1" fmla="*/ 0 h 226851"/>
                <a:gd name="connsiteX2" fmla="*/ 226851 w 226850"/>
                <a:gd name="connsiteY2" fmla="*/ 226852 h 226851"/>
                <a:gd name="connsiteX3" fmla="*/ 0 w 226850"/>
                <a:gd name="connsiteY3" fmla="*/ 226852 h 226851"/>
                <a:gd name="connsiteX4" fmla="*/ 0 w 226850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0" h="226851" fill="norm" stroke="1" extrusionOk="0">
                  <a:moveTo>
                    <a:pt x="0" y="0"/>
                  </a:moveTo>
                  <a:lnTo>
                    <a:pt x="226851" y="0"/>
                  </a:lnTo>
                  <a:lnTo>
                    <a:pt x="226851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97" name="Полилиния: фигура 2038"/>
            <p:cNvSpPr/>
            <p:nvPr/>
          </p:nvSpPr>
          <p:spPr bwMode="auto">
            <a:xfrm>
              <a:off x="11259541" y="2823208"/>
              <a:ext cx="226793" cy="226851"/>
            </a:xfrm>
            <a:custGeom>
              <a:avLst/>
              <a:gdLst>
                <a:gd name="connsiteX0" fmla="*/ 0 w 226793"/>
                <a:gd name="connsiteY0" fmla="*/ 0 h 226851"/>
                <a:gd name="connsiteX1" fmla="*/ 226794 w 226793"/>
                <a:gd name="connsiteY1" fmla="*/ 0 h 226851"/>
                <a:gd name="connsiteX2" fmla="*/ 226794 w 226793"/>
                <a:gd name="connsiteY2" fmla="*/ 226852 h 226851"/>
                <a:gd name="connsiteX3" fmla="*/ 0 w 226793"/>
                <a:gd name="connsiteY3" fmla="*/ 226852 h 226851"/>
                <a:gd name="connsiteX4" fmla="*/ 0 w 226793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3" h="226851" fill="norm" stroke="1" extrusionOk="0">
                  <a:moveTo>
                    <a:pt x="0" y="0"/>
                  </a:moveTo>
                  <a:lnTo>
                    <a:pt x="226794" y="0"/>
                  </a:lnTo>
                  <a:lnTo>
                    <a:pt x="226794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98" name="Полилиния: фигура 2039"/>
            <p:cNvSpPr/>
            <p:nvPr/>
          </p:nvSpPr>
          <p:spPr bwMode="auto">
            <a:xfrm>
              <a:off x="11572297" y="2823208"/>
              <a:ext cx="226850" cy="228267"/>
            </a:xfrm>
            <a:custGeom>
              <a:avLst/>
              <a:gdLst>
                <a:gd name="connsiteX0" fmla="*/ 0 w 226850"/>
                <a:gd name="connsiteY0" fmla="*/ 0 h 228267"/>
                <a:gd name="connsiteX1" fmla="*/ 226851 w 226850"/>
                <a:gd name="connsiteY1" fmla="*/ 0 h 228267"/>
                <a:gd name="connsiteX2" fmla="*/ 226851 w 226850"/>
                <a:gd name="connsiteY2" fmla="*/ 228267 h 228267"/>
                <a:gd name="connsiteX3" fmla="*/ 0 w 226850"/>
                <a:gd name="connsiteY3" fmla="*/ 228267 h 228267"/>
                <a:gd name="connsiteX4" fmla="*/ 0 w 226850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0" h="228267" fill="norm" stroke="1" extrusionOk="0">
                  <a:moveTo>
                    <a:pt x="0" y="0"/>
                  </a:moveTo>
                  <a:lnTo>
                    <a:pt x="226851" y="0"/>
                  </a:lnTo>
                  <a:lnTo>
                    <a:pt x="226851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99" name="Полилиния: фигура 2040"/>
            <p:cNvSpPr/>
            <p:nvPr/>
          </p:nvSpPr>
          <p:spPr bwMode="auto">
            <a:xfrm>
              <a:off x="12816356" y="2823208"/>
              <a:ext cx="225379" cy="226851"/>
            </a:xfrm>
            <a:custGeom>
              <a:avLst/>
              <a:gdLst>
                <a:gd name="connsiteX0" fmla="*/ 0 w 225379"/>
                <a:gd name="connsiteY0" fmla="*/ 0 h 226851"/>
                <a:gd name="connsiteX1" fmla="*/ 225380 w 225379"/>
                <a:gd name="connsiteY1" fmla="*/ 0 h 226851"/>
                <a:gd name="connsiteX2" fmla="*/ 225380 w 225379"/>
                <a:gd name="connsiteY2" fmla="*/ 226852 h 226851"/>
                <a:gd name="connsiteX3" fmla="*/ 0 w 225379"/>
                <a:gd name="connsiteY3" fmla="*/ 226852 h 226851"/>
                <a:gd name="connsiteX4" fmla="*/ 0 w 225379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379" h="226851" fill="norm" stroke="1" extrusionOk="0">
                  <a:moveTo>
                    <a:pt x="0" y="0"/>
                  </a:moveTo>
                  <a:lnTo>
                    <a:pt x="225380" y="0"/>
                  </a:lnTo>
                  <a:lnTo>
                    <a:pt x="225380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00" name="Полилиния: фигура 2041"/>
            <p:cNvSpPr/>
            <p:nvPr/>
          </p:nvSpPr>
          <p:spPr bwMode="auto">
            <a:xfrm>
              <a:off x="3183881" y="3131774"/>
              <a:ext cx="225379" cy="229626"/>
            </a:xfrm>
            <a:custGeom>
              <a:avLst/>
              <a:gdLst>
                <a:gd name="connsiteX0" fmla="*/ 0 w 225379"/>
                <a:gd name="connsiteY0" fmla="*/ 0 h 229626"/>
                <a:gd name="connsiteX1" fmla="*/ 225379 w 225379"/>
                <a:gd name="connsiteY1" fmla="*/ 0 h 229626"/>
                <a:gd name="connsiteX2" fmla="*/ 225379 w 225379"/>
                <a:gd name="connsiteY2" fmla="*/ 229626 h 229626"/>
                <a:gd name="connsiteX3" fmla="*/ 0 w 225379"/>
                <a:gd name="connsiteY3" fmla="*/ 229626 h 229626"/>
                <a:gd name="connsiteX4" fmla="*/ 0 w 225379"/>
                <a:gd name="connsiteY4" fmla="*/ 0 h 22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379" h="229626" fill="norm" stroke="1" extrusionOk="0">
                  <a:moveTo>
                    <a:pt x="0" y="0"/>
                  </a:moveTo>
                  <a:lnTo>
                    <a:pt x="225379" y="0"/>
                  </a:lnTo>
                  <a:lnTo>
                    <a:pt x="225379" y="229626"/>
                  </a:lnTo>
                  <a:lnTo>
                    <a:pt x="0" y="2296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01" name="Полилиния: фигура 2042"/>
            <p:cNvSpPr/>
            <p:nvPr/>
          </p:nvSpPr>
          <p:spPr bwMode="auto">
            <a:xfrm>
              <a:off x="3806562" y="3134606"/>
              <a:ext cx="224020" cy="226794"/>
            </a:xfrm>
            <a:custGeom>
              <a:avLst/>
              <a:gdLst>
                <a:gd name="connsiteX0" fmla="*/ 0 w 224020"/>
                <a:gd name="connsiteY0" fmla="*/ 0 h 226794"/>
                <a:gd name="connsiteX1" fmla="*/ 224021 w 224020"/>
                <a:gd name="connsiteY1" fmla="*/ 0 h 226794"/>
                <a:gd name="connsiteX2" fmla="*/ 224021 w 224020"/>
                <a:gd name="connsiteY2" fmla="*/ 226795 h 226794"/>
                <a:gd name="connsiteX3" fmla="*/ 0 w 224020"/>
                <a:gd name="connsiteY3" fmla="*/ 226795 h 226794"/>
                <a:gd name="connsiteX4" fmla="*/ 0 w 224020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4020" h="226794" fill="norm" stroke="1" extrusionOk="0">
                  <a:moveTo>
                    <a:pt x="0" y="0"/>
                  </a:moveTo>
                  <a:lnTo>
                    <a:pt x="224021" y="0"/>
                  </a:lnTo>
                  <a:lnTo>
                    <a:pt x="224021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02" name="Полилиния: фигура 2043"/>
            <p:cNvSpPr/>
            <p:nvPr/>
          </p:nvSpPr>
          <p:spPr bwMode="auto">
            <a:xfrm>
              <a:off x="9705556" y="3133190"/>
              <a:ext cx="226794" cy="229626"/>
            </a:xfrm>
            <a:custGeom>
              <a:avLst/>
              <a:gdLst>
                <a:gd name="connsiteX0" fmla="*/ 0 w 226794"/>
                <a:gd name="connsiteY0" fmla="*/ 0 h 229626"/>
                <a:gd name="connsiteX1" fmla="*/ 226795 w 226794"/>
                <a:gd name="connsiteY1" fmla="*/ 0 h 229626"/>
                <a:gd name="connsiteX2" fmla="*/ 226795 w 226794"/>
                <a:gd name="connsiteY2" fmla="*/ 229626 h 229626"/>
                <a:gd name="connsiteX3" fmla="*/ 0 w 226794"/>
                <a:gd name="connsiteY3" fmla="*/ 229626 h 229626"/>
                <a:gd name="connsiteX4" fmla="*/ 0 w 226794"/>
                <a:gd name="connsiteY4" fmla="*/ 0 h 22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4" h="229626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9626"/>
                  </a:lnTo>
                  <a:lnTo>
                    <a:pt x="0" y="2296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03" name="Полилиния: фигура 2044"/>
            <p:cNvSpPr/>
            <p:nvPr/>
          </p:nvSpPr>
          <p:spPr bwMode="auto">
            <a:xfrm>
              <a:off x="11260957" y="3134606"/>
              <a:ext cx="226793" cy="226794"/>
            </a:xfrm>
            <a:custGeom>
              <a:avLst/>
              <a:gdLst>
                <a:gd name="connsiteX0" fmla="*/ 0 w 226793"/>
                <a:gd name="connsiteY0" fmla="*/ 0 h 226794"/>
                <a:gd name="connsiteX1" fmla="*/ 226794 w 226793"/>
                <a:gd name="connsiteY1" fmla="*/ 0 h 226794"/>
                <a:gd name="connsiteX2" fmla="*/ 226794 w 226793"/>
                <a:gd name="connsiteY2" fmla="*/ 226795 h 226794"/>
                <a:gd name="connsiteX3" fmla="*/ 0 w 226793"/>
                <a:gd name="connsiteY3" fmla="*/ 226795 h 226794"/>
                <a:gd name="connsiteX4" fmla="*/ 0 w 226793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3" h="226794" fill="norm" stroke="1" extrusionOk="0">
                  <a:moveTo>
                    <a:pt x="0" y="0"/>
                  </a:moveTo>
                  <a:lnTo>
                    <a:pt x="226794" y="0"/>
                  </a:lnTo>
                  <a:lnTo>
                    <a:pt x="226794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04" name="Полилиния: фигура 2045"/>
            <p:cNvSpPr/>
            <p:nvPr/>
          </p:nvSpPr>
          <p:spPr bwMode="auto">
            <a:xfrm>
              <a:off x="11572297" y="3134606"/>
              <a:ext cx="226850" cy="226794"/>
            </a:xfrm>
            <a:custGeom>
              <a:avLst/>
              <a:gdLst>
                <a:gd name="connsiteX0" fmla="*/ 0 w 226850"/>
                <a:gd name="connsiteY0" fmla="*/ 0 h 226794"/>
                <a:gd name="connsiteX1" fmla="*/ 226851 w 226850"/>
                <a:gd name="connsiteY1" fmla="*/ 0 h 226794"/>
                <a:gd name="connsiteX2" fmla="*/ 226851 w 226850"/>
                <a:gd name="connsiteY2" fmla="*/ 226795 h 226794"/>
                <a:gd name="connsiteX3" fmla="*/ 0 w 226850"/>
                <a:gd name="connsiteY3" fmla="*/ 226795 h 226794"/>
                <a:gd name="connsiteX4" fmla="*/ 0 w 226850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0" h="226794" fill="norm" stroke="1" extrusionOk="0">
                  <a:moveTo>
                    <a:pt x="0" y="0"/>
                  </a:moveTo>
                  <a:lnTo>
                    <a:pt x="226851" y="0"/>
                  </a:lnTo>
                  <a:lnTo>
                    <a:pt x="226851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05" name="Полилиния: фигура 2046"/>
            <p:cNvSpPr/>
            <p:nvPr/>
          </p:nvSpPr>
          <p:spPr bwMode="auto">
            <a:xfrm>
              <a:off x="11882222" y="3134606"/>
              <a:ext cx="226852" cy="226794"/>
            </a:xfrm>
            <a:custGeom>
              <a:avLst/>
              <a:gdLst>
                <a:gd name="connsiteX0" fmla="*/ 0 w 226852"/>
                <a:gd name="connsiteY0" fmla="*/ 0 h 226794"/>
                <a:gd name="connsiteX1" fmla="*/ 226852 w 226852"/>
                <a:gd name="connsiteY1" fmla="*/ 0 h 226794"/>
                <a:gd name="connsiteX2" fmla="*/ 226852 w 226852"/>
                <a:gd name="connsiteY2" fmla="*/ 226795 h 226794"/>
                <a:gd name="connsiteX3" fmla="*/ 0 w 226852"/>
                <a:gd name="connsiteY3" fmla="*/ 226795 h 226794"/>
                <a:gd name="connsiteX4" fmla="*/ 0 w 226852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6794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06" name="Полилиния: фигура 2047"/>
            <p:cNvSpPr/>
            <p:nvPr/>
          </p:nvSpPr>
          <p:spPr bwMode="auto">
            <a:xfrm>
              <a:off x="1317082" y="3443115"/>
              <a:ext cx="226851" cy="228267"/>
            </a:xfrm>
            <a:custGeom>
              <a:avLst/>
              <a:gdLst>
                <a:gd name="connsiteX0" fmla="*/ 0 w 226851"/>
                <a:gd name="connsiteY0" fmla="*/ 0 h 228267"/>
                <a:gd name="connsiteX1" fmla="*/ 226852 w 226851"/>
                <a:gd name="connsiteY1" fmla="*/ 0 h 228267"/>
                <a:gd name="connsiteX2" fmla="*/ 226852 w 226851"/>
                <a:gd name="connsiteY2" fmla="*/ 228267 h 228267"/>
                <a:gd name="connsiteX3" fmla="*/ 0 w 226851"/>
                <a:gd name="connsiteY3" fmla="*/ 228267 h 228267"/>
                <a:gd name="connsiteX4" fmla="*/ 0 w 226851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8267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07" name="Полилиния: фигура 2048"/>
            <p:cNvSpPr/>
            <p:nvPr/>
          </p:nvSpPr>
          <p:spPr bwMode="auto">
            <a:xfrm>
              <a:off x="384420" y="3445946"/>
              <a:ext cx="228267" cy="226794"/>
            </a:xfrm>
            <a:custGeom>
              <a:avLst/>
              <a:gdLst>
                <a:gd name="connsiteX0" fmla="*/ 0 w 228267"/>
                <a:gd name="connsiteY0" fmla="*/ 0 h 226794"/>
                <a:gd name="connsiteX1" fmla="*/ 228267 w 228267"/>
                <a:gd name="connsiteY1" fmla="*/ 0 h 226794"/>
                <a:gd name="connsiteX2" fmla="*/ 228267 w 228267"/>
                <a:gd name="connsiteY2" fmla="*/ 226795 h 226794"/>
                <a:gd name="connsiteX3" fmla="*/ 0 w 228267"/>
                <a:gd name="connsiteY3" fmla="*/ 226795 h 226794"/>
                <a:gd name="connsiteX4" fmla="*/ 0 w 228267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67" h="226794" fill="norm" stroke="1" extrusionOk="0">
                  <a:moveTo>
                    <a:pt x="0" y="0"/>
                  </a:moveTo>
                  <a:lnTo>
                    <a:pt x="228267" y="0"/>
                  </a:lnTo>
                  <a:lnTo>
                    <a:pt x="228267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08" name="Полилиния: фигура 2049"/>
            <p:cNvSpPr/>
            <p:nvPr/>
          </p:nvSpPr>
          <p:spPr bwMode="auto">
            <a:xfrm>
              <a:off x="695817" y="3445946"/>
              <a:ext cx="226794" cy="226794"/>
            </a:xfrm>
            <a:custGeom>
              <a:avLst/>
              <a:gdLst>
                <a:gd name="connsiteX0" fmla="*/ 0 w 226794"/>
                <a:gd name="connsiteY0" fmla="*/ 0 h 226794"/>
                <a:gd name="connsiteX1" fmla="*/ 226795 w 226794"/>
                <a:gd name="connsiteY1" fmla="*/ 0 h 226794"/>
                <a:gd name="connsiteX2" fmla="*/ 226795 w 226794"/>
                <a:gd name="connsiteY2" fmla="*/ 226795 h 226794"/>
                <a:gd name="connsiteX3" fmla="*/ 0 w 226794"/>
                <a:gd name="connsiteY3" fmla="*/ 226795 h 226794"/>
                <a:gd name="connsiteX4" fmla="*/ 0 w 226794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4" h="226794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09" name="Полилиния: фигура 2050"/>
            <p:cNvSpPr/>
            <p:nvPr/>
          </p:nvSpPr>
          <p:spPr bwMode="auto">
            <a:xfrm>
              <a:off x="2562557" y="3444531"/>
              <a:ext cx="225435" cy="226851"/>
            </a:xfrm>
            <a:custGeom>
              <a:avLst/>
              <a:gdLst>
                <a:gd name="connsiteX0" fmla="*/ 0 w 225435"/>
                <a:gd name="connsiteY0" fmla="*/ 0 h 226851"/>
                <a:gd name="connsiteX1" fmla="*/ 225436 w 225435"/>
                <a:gd name="connsiteY1" fmla="*/ 0 h 226851"/>
                <a:gd name="connsiteX2" fmla="*/ 225436 w 225435"/>
                <a:gd name="connsiteY2" fmla="*/ 226852 h 226851"/>
                <a:gd name="connsiteX3" fmla="*/ 0 w 225435"/>
                <a:gd name="connsiteY3" fmla="*/ 226852 h 226851"/>
                <a:gd name="connsiteX4" fmla="*/ 0 w 225435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6851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0" name="Полилиния: фигура 2051"/>
            <p:cNvSpPr/>
            <p:nvPr/>
          </p:nvSpPr>
          <p:spPr bwMode="auto">
            <a:xfrm>
              <a:off x="4423693" y="3445946"/>
              <a:ext cx="229626" cy="226794"/>
            </a:xfrm>
            <a:custGeom>
              <a:avLst/>
              <a:gdLst>
                <a:gd name="connsiteX0" fmla="*/ 0 w 229626"/>
                <a:gd name="connsiteY0" fmla="*/ 0 h 226794"/>
                <a:gd name="connsiteX1" fmla="*/ 229627 w 229626"/>
                <a:gd name="connsiteY1" fmla="*/ 0 h 226794"/>
                <a:gd name="connsiteX2" fmla="*/ 229627 w 229626"/>
                <a:gd name="connsiteY2" fmla="*/ 226795 h 226794"/>
                <a:gd name="connsiteX3" fmla="*/ 0 w 229626"/>
                <a:gd name="connsiteY3" fmla="*/ 226795 h 226794"/>
                <a:gd name="connsiteX4" fmla="*/ 0 w 229626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6794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1" name="Полилиния: фигура 2052"/>
            <p:cNvSpPr/>
            <p:nvPr/>
          </p:nvSpPr>
          <p:spPr bwMode="auto">
            <a:xfrm>
              <a:off x="4732203" y="3754512"/>
              <a:ext cx="232457" cy="203917"/>
            </a:xfrm>
            <a:custGeom>
              <a:avLst/>
              <a:gdLst>
                <a:gd name="connsiteX0" fmla="*/ 0 w 232457"/>
                <a:gd name="connsiteY0" fmla="*/ 0 h 203917"/>
                <a:gd name="connsiteX1" fmla="*/ 232458 w 232457"/>
                <a:gd name="connsiteY1" fmla="*/ 0 h 203917"/>
                <a:gd name="connsiteX2" fmla="*/ 232458 w 232457"/>
                <a:gd name="connsiteY2" fmla="*/ 203918 h 203917"/>
                <a:gd name="connsiteX3" fmla="*/ 0 w 232457"/>
                <a:gd name="connsiteY3" fmla="*/ 203918 h 203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2457" h="203917" fill="norm" stroke="1" extrusionOk="0">
                  <a:moveTo>
                    <a:pt x="0" y="0"/>
                  </a:moveTo>
                  <a:lnTo>
                    <a:pt x="232458" y="0"/>
                  </a:lnTo>
                  <a:lnTo>
                    <a:pt x="232458" y="203918"/>
                  </a:lnTo>
                  <a:lnTo>
                    <a:pt x="0" y="203918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2" name="Полилиния: фигура 2053"/>
            <p:cNvSpPr/>
            <p:nvPr/>
          </p:nvSpPr>
          <p:spPr bwMode="auto">
            <a:xfrm>
              <a:off x="4423694" y="3754512"/>
              <a:ext cx="229626" cy="203917"/>
            </a:xfrm>
            <a:custGeom>
              <a:avLst/>
              <a:gdLst>
                <a:gd name="connsiteX0" fmla="*/ 0 w 229626"/>
                <a:gd name="connsiteY0" fmla="*/ 0 h 203917"/>
                <a:gd name="connsiteX1" fmla="*/ 229626 w 229626"/>
                <a:gd name="connsiteY1" fmla="*/ 0 h 203917"/>
                <a:gd name="connsiteX2" fmla="*/ 229626 w 229626"/>
                <a:gd name="connsiteY2" fmla="*/ 203918 h 203917"/>
                <a:gd name="connsiteX3" fmla="*/ 0 w 229626"/>
                <a:gd name="connsiteY3" fmla="*/ 203918 h 203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9626" h="203917" fill="norm" stroke="1" extrusionOk="0">
                  <a:moveTo>
                    <a:pt x="0" y="0"/>
                  </a:moveTo>
                  <a:lnTo>
                    <a:pt x="229626" y="0"/>
                  </a:lnTo>
                  <a:lnTo>
                    <a:pt x="229626" y="203918"/>
                  </a:lnTo>
                  <a:lnTo>
                    <a:pt x="0" y="203918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3" name="Полилиния: фигура 2054"/>
            <p:cNvSpPr/>
            <p:nvPr/>
          </p:nvSpPr>
          <p:spPr bwMode="auto">
            <a:xfrm>
              <a:off x="5666281" y="3444531"/>
              <a:ext cx="231098" cy="226851"/>
            </a:xfrm>
            <a:custGeom>
              <a:avLst/>
              <a:gdLst>
                <a:gd name="connsiteX0" fmla="*/ 0 w 231098"/>
                <a:gd name="connsiteY0" fmla="*/ 0 h 226851"/>
                <a:gd name="connsiteX1" fmla="*/ 231098 w 231098"/>
                <a:gd name="connsiteY1" fmla="*/ 0 h 226851"/>
                <a:gd name="connsiteX2" fmla="*/ 231098 w 231098"/>
                <a:gd name="connsiteY2" fmla="*/ 226852 h 226851"/>
                <a:gd name="connsiteX3" fmla="*/ 0 w 231098"/>
                <a:gd name="connsiteY3" fmla="*/ 226852 h 226851"/>
                <a:gd name="connsiteX4" fmla="*/ 0 w 231098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98" h="226851" fill="norm" stroke="1" extrusionOk="0">
                  <a:moveTo>
                    <a:pt x="0" y="0"/>
                  </a:moveTo>
                  <a:lnTo>
                    <a:pt x="231098" y="0"/>
                  </a:lnTo>
                  <a:lnTo>
                    <a:pt x="231098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" name="Полилиния: фигура 2055"/>
            <p:cNvSpPr/>
            <p:nvPr/>
          </p:nvSpPr>
          <p:spPr bwMode="auto">
            <a:xfrm>
              <a:off x="11260957" y="3445946"/>
              <a:ext cx="226793" cy="226794"/>
            </a:xfrm>
            <a:custGeom>
              <a:avLst/>
              <a:gdLst>
                <a:gd name="connsiteX0" fmla="*/ 0 w 226793"/>
                <a:gd name="connsiteY0" fmla="*/ 0 h 226794"/>
                <a:gd name="connsiteX1" fmla="*/ 226794 w 226793"/>
                <a:gd name="connsiteY1" fmla="*/ 0 h 226794"/>
                <a:gd name="connsiteX2" fmla="*/ 226794 w 226793"/>
                <a:gd name="connsiteY2" fmla="*/ 226795 h 226794"/>
                <a:gd name="connsiteX3" fmla="*/ 0 w 226793"/>
                <a:gd name="connsiteY3" fmla="*/ 226795 h 226794"/>
                <a:gd name="connsiteX4" fmla="*/ 0 w 226793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3" h="226794" fill="norm" stroke="1" extrusionOk="0">
                  <a:moveTo>
                    <a:pt x="0" y="0"/>
                  </a:moveTo>
                  <a:lnTo>
                    <a:pt x="226794" y="0"/>
                  </a:lnTo>
                  <a:lnTo>
                    <a:pt x="226794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5" name="Полилиния: фигура 2056"/>
            <p:cNvSpPr/>
            <p:nvPr/>
          </p:nvSpPr>
          <p:spPr bwMode="auto">
            <a:xfrm>
              <a:off x="7840173" y="3755928"/>
              <a:ext cx="226851" cy="228210"/>
            </a:xfrm>
            <a:custGeom>
              <a:avLst/>
              <a:gdLst>
                <a:gd name="connsiteX0" fmla="*/ 0 w 226851"/>
                <a:gd name="connsiteY0" fmla="*/ 0 h 228210"/>
                <a:gd name="connsiteX1" fmla="*/ 226851 w 226851"/>
                <a:gd name="connsiteY1" fmla="*/ 0 h 228210"/>
                <a:gd name="connsiteX2" fmla="*/ 226851 w 226851"/>
                <a:gd name="connsiteY2" fmla="*/ 228211 h 228210"/>
                <a:gd name="connsiteX3" fmla="*/ 0 w 226851"/>
                <a:gd name="connsiteY3" fmla="*/ 228211 h 228210"/>
                <a:gd name="connsiteX4" fmla="*/ 0 w 226851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8210" fill="norm" stroke="1" extrusionOk="0">
                  <a:moveTo>
                    <a:pt x="0" y="0"/>
                  </a:moveTo>
                  <a:lnTo>
                    <a:pt x="226851" y="0"/>
                  </a:lnTo>
                  <a:lnTo>
                    <a:pt x="226851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6" name="Полилиния: фигура 2057"/>
            <p:cNvSpPr/>
            <p:nvPr/>
          </p:nvSpPr>
          <p:spPr bwMode="auto">
            <a:xfrm>
              <a:off x="1941236" y="3757287"/>
              <a:ext cx="225435" cy="228267"/>
            </a:xfrm>
            <a:custGeom>
              <a:avLst/>
              <a:gdLst>
                <a:gd name="connsiteX0" fmla="*/ 0 w 225435"/>
                <a:gd name="connsiteY0" fmla="*/ 0 h 228267"/>
                <a:gd name="connsiteX1" fmla="*/ 225436 w 225435"/>
                <a:gd name="connsiteY1" fmla="*/ 0 h 228267"/>
                <a:gd name="connsiteX2" fmla="*/ 225436 w 225435"/>
                <a:gd name="connsiteY2" fmla="*/ 228267 h 228267"/>
                <a:gd name="connsiteX3" fmla="*/ 0 w 225435"/>
                <a:gd name="connsiteY3" fmla="*/ 228267 h 228267"/>
                <a:gd name="connsiteX4" fmla="*/ 0 w 225435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8267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7" name="Полилиния: фигура 2058"/>
            <p:cNvSpPr/>
            <p:nvPr/>
          </p:nvSpPr>
          <p:spPr bwMode="auto">
            <a:xfrm>
              <a:off x="8462911" y="4377193"/>
              <a:ext cx="226852" cy="228267"/>
            </a:xfrm>
            <a:custGeom>
              <a:avLst/>
              <a:gdLst>
                <a:gd name="connsiteX0" fmla="*/ 0 w 226852"/>
                <a:gd name="connsiteY0" fmla="*/ 0 h 228267"/>
                <a:gd name="connsiteX1" fmla="*/ 226852 w 226852"/>
                <a:gd name="connsiteY1" fmla="*/ 0 h 228267"/>
                <a:gd name="connsiteX2" fmla="*/ 226852 w 226852"/>
                <a:gd name="connsiteY2" fmla="*/ 228267 h 228267"/>
                <a:gd name="connsiteX3" fmla="*/ 0 w 226852"/>
                <a:gd name="connsiteY3" fmla="*/ 228267 h 228267"/>
                <a:gd name="connsiteX4" fmla="*/ 0 w 226852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8267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8" name="Полилиния: фигура 2059"/>
            <p:cNvSpPr/>
            <p:nvPr/>
          </p:nvSpPr>
          <p:spPr bwMode="auto">
            <a:xfrm>
              <a:off x="11260957" y="3755928"/>
              <a:ext cx="226793" cy="228210"/>
            </a:xfrm>
            <a:custGeom>
              <a:avLst/>
              <a:gdLst>
                <a:gd name="connsiteX0" fmla="*/ 0 w 226793"/>
                <a:gd name="connsiteY0" fmla="*/ 0 h 228210"/>
                <a:gd name="connsiteX1" fmla="*/ 226794 w 226793"/>
                <a:gd name="connsiteY1" fmla="*/ 0 h 228210"/>
                <a:gd name="connsiteX2" fmla="*/ 226794 w 226793"/>
                <a:gd name="connsiteY2" fmla="*/ 228211 h 228210"/>
                <a:gd name="connsiteX3" fmla="*/ 0 w 226793"/>
                <a:gd name="connsiteY3" fmla="*/ 228211 h 228210"/>
                <a:gd name="connsiteX4" fmla="*/ 0 w 226793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3" h="228210" fill="norm" stroke="1" extrusionOk="0">
                  <a:moveTo>
                    <a:pt x="0" y="0"/>
                  </a:moveTo>
                  <a:lnTo>
                    <a:pt x="226794" y="0"/>
                  </a:lnTo>
                  <a:lnTo>
                    <a:pt x="226794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9" name="Полилиния: фигура 2060"/>
            <p:cNvSpPr/>
            <p:nvPr/>
          </p:nvSpPr>
          <p:spPr bwMode="auto">
            <a:xfrm>
              <a:off x="11882222" y="3755928"/>
              <a:ext cx="226852" cy="228210"/>
            </a:xfrm>
            <a:custGeom>
              <a:avLst/>
              <a:gdLst>
                <a:gd name="connsiteX0" fmla="*/ 0 w 226852"/>
                <a:gd name="connsiteY0" fmla="*/ 0 h 228210"/>
                <a:gd name="connsiteX1" fmla="*/ 226852 w 226852"/>
                <a:gd name="connsiteY1" fmla="*/ 0 h 228210"/>
                <a:gd name="connsiteX2" fmla="*/ 226852 w 226852"/>
                <a:gd name="connsiteY2" fmla="*/ 228211 h 228210"/>
                <a:gd name="connsiteX3" fmla="*/ 0 w 226852"/>
                <a:gd name="connsiteY3" fmla="*/ 228211 h 228210"/>
                <a:gd name="connsiteX4" fmla="*/ 0 w 226852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8210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20" name="Полилиния: фигура 2061"/>
            <p:cNvSpPr/>
            <p:nvPr/>
          </p:nvSpPr>
          <p:spPr bwMode="auto">
            <a:xfrm>
              <a:off x="9395573" y="4688591"/>
              <a:ext cx="226852" cy="226794"/>
            </a:xfrm>
            <a:custGeom>
              <a:avLst/>
              <a:gdLst>
                <a:gd name="connsiteX0" fmla="*/ 0 w 226852"/>
                <a:gd name="connsiteY0" fmla="*/ 0 h 226794"/>
                <a:gd name="connsiteX1" fmla="*/ 226852 w 226852"/>
                <a:gd name="connsiteY1" fmla="*/ 0 h 226794"/>
                <a:gd name="connsiteX2" fmla="*/ 226852 w 226852"/>
                <a:gd name="connsiteY2" fmla="*/ 226795 h 226794"/>
                <a:gd name="connsiteX3" fmla="*/ 0 w 226852"/>
                <a:gd name="connsiteY3" fmla="*/ 226795 h 226794"/>
                <a:gd name="connsiteX4" fmla="*/ 0 w 226852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6794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21" name="Полилиния: фигура 2062"/>
            <p:cNvSpPr/>
            <p:nvPr/>
          </p:nvSpPr>
          <p:spPr bwMode="auto">
            <a:xfrm>
              <a:off x="9705556" y="4688591"/>
              <a:ext cx="226794" cy="228210"/>
            </a:xfrm>
            <a:custGeom>
              <a:avLst/>
              <a:gdLst>
                <a:gd name="connsiteX0" fmla="*/ 0 w 226794"/>
                <a:gd name="connsiteY0" fmla="*/ 0 h 228210"/>
                <a:gd name="connsiteX1" fmla="*/ 226795 w 226794"/>
                <a:gd name="connsiteY1" fmla="*/ 0 h 228210"/>
                <a:gd name="connsiteX2" fmla="*/ 226795 w 226794"/>
                <a:gd name="connsiteY2" fmla="*/ 228211 h 228210"/>
                <a:gd name="connsiteX3" fmla="*/ 0 w 226794"/>
                <a:gd name="connsiteY3" fmla="*/ 228211 h 228210"/>
                <a:gd name="connsiteX4" fmla="*/ 0 w 226794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4" h="228210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22" name="Полилиния: фигура 2063"/>
            <p:cNvSpPr/>
            <p:nvPr/>
          </p:nvSpPr>
          <p:spPr bwMode="auto">
            <a:xfrm>
              <a:off x="10016896" y="4689950"/>
              <a:ext cx="228267" cy="226851"/>
            </a:xfrm>
            <a:custGeom>
              <a:avLst/>
              <a:gdLst>
                <a:gd name="connsiteX0" fmla="*/ 0 w 228267"/>
                <a:gd name="connsiteY0" fmla="*/ 0 h 226851"/>
                <a:gd name="connsiteX1" fmla="*/ 228267 w 228267"/>
                <a:gd name="connsiteY1" fmla="*/ 0 h 226851"/>
                <a:gd name="connsiteX2" fmla="*/ 228267 w 228267"/>
                <a:gd name="connsiteY2" fmla="*/ 226852 h 226851"/>
                <a:gd name="connsiteX3" fmla="*/ 0 w 228267"/>
                <a:gd name="connsiteY3" fmla="*/ 226852 h 226851"/>
                <a:gd name="connsiteX4" fmla="*/ 0 w 228267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67" h="226851" fill="norm" stroke="1" extrusionOk="0">
                  <a:moveTo>
                    <a:pt x="0" y="0"/>
                  </a:moveTo>
                  <a:lnTo>
                    <a:pt x="228267" y="0"/>
                  </a:lnTo>
                  <a:lnTo>
                    <a:pt x="228267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23" name="Полилиния: фигура 2064"/>
            <p:cNvSpPr/>
            <p:nvPr/>
          </p:nvSpPr>
          <p:spPr bwMode="auto">
            <a:xfrm>
              <a:off x="11260957" y="4688591"/>
              <a:ext cx="226793" cy="226794"/>
            </a:xfrm>
            <a:custGeom>
              <a:avLst/>
              <a:gdLst>
                <a:gd name="connsiteX0" fmla="*/ 0 w 226793"/>
                <a:gd name="connsiteY0" fmla="*/ 0 h 226794"/>
                <a:gd name="connsiteX1" fmla="*/ 226794 w 226793"/>
                <a:gd name="connsiteY1" fmla="*/ 0 h 226794"/>
                <a:gd name="connsiteX2" fmla="*/ 226794 w 226793"/>
                <a:gd name="connsiteY2" fmla="*/ 226795 h 226794"/>
                <a:gd name="connsiteX3" fmla="*/ 0 w 226793"/>
                <a:gd name="connsiteY3" fmla="*/ 226795 h 226794"/>
                <a:gd name="connsiteX4" fmla="*/ 0 w 226793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3" h="226794" fill="norm" stroke="1" extrusionOk="0">
                  <a:moveTo>
                    <a:pt x="0" y="0"/>
                  </a:moveTo>
                  <a:lnTo>
                    <a:pt x="226794" y="0"/>
                  </a:lnTo>
                  <a:lnTo>
                    <a:pt x="226794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24" name="Полилиния: фигура 2065"/>
            <p:cNvSpPr/>
            <p:nvPr/>
          </p:nvSpPr>
          <p:spPr bwMode="auto">
            <a:xfrm>
              <a:off x="74495" y="4999931"/>
              <a:ext cx="225379" cy="228267"/>
            </a:xfrm>
            <a:custGeom>
              <a:avLst/>
              <a:gdLst>
                <a:gd name="connsiteX0" fmla="*/ 0 w 225379"/>
                <a:gd name="connsiteY0" fmla="*/ 0 h 228267"/>
                <a:gd name="connsiteX1" fmla="*/ 225379 w 225379"/>
                <a:gd name="connsiteY1" fmla="*/ 0 h 228267"/>
                <a:gd name="connsiteX2" fmla="*/ 225379 w 225379"/>
                <a:gd name="connsiteY2" fmla="*/ 228267 h 228267"/>
                <a:gd name="connsiteX3" fmla="*/ 0 w 225379"/>
                <a:gd name="connsiteY3" fmla="*/ 228267 h 228267"/>
                <a:gd name="connsiteX4" fmla="*/ 0 w 225379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379" h="228267" fill="norm" stroke="1" extrusionOk="0">
                  <a:moveTo>
                    <a:pt x="0" y="0"/>
                  </a:moveTo>
                  <a:lnTo>
                    <a:pt x="225379" y="0"/>
                  </a:lnTo>
                  <a:lnTo>
                    <a:pt x="225379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25" name="Полилиния: фигура 2066"/>
            <p:cNvSpPr/>
            <p:nvPr/>
          </p:nvSpPr>
          <p:spPr bwMode="auto">
            <a:xfrm>
              <a:off x="384420" y="4999931"/>
              <a:ext cx="226851" cy="226851"/>
            </a:xfrm>
            <a:custGeom>
              <a:avLst/>
              <a:gdLst>
                <a:gd name="connsiteX0" fmla="*/ 0 w 226851"/>
                <a:gd name="connsiteY0" fmla="*/ 0 h 226851"/>
                <a:gd name="connsiteX1" fmla="*/ 226852 w 226851"/>
                <a:gd name="connsiteY1" fmla="*/ 0 h 226851"/>
                <a:gd name="connsiteX2" fmla="*/ 226852 w 226851"/>
                <a:gd name="connsiteY2" fmla="*/ 226852 h 226851"/>
                <a:gd name="connsiteX3" fmla="*/ 0 w 226851"/>
                <a:gd name="connsiteY3" fmla="*/ 226852 h 226851"/>
                <a:gd name="connsiteX4" fmla="*/ 0 w 226851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6851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26" name="Полилиния: фигура 2067"/>
            <p:cNvSpPr/>
            <p:nvPr/>
          </p:nvSpPr>
          <p:spPr bwMode="auto">
            <a:xfrm>
              <a:off x="1318498" y="4999931"/>
              <a:ext cx="225435" cy="229626"/>
            </a:xfrm>
            <a:custGeom>
              <a:avLst/>
              <a:gdLst>
                <a:gd name="connsiteX0" fmla="*/ 0 w 225435"/>
                <a:gd name="connsiteY0" fmla="*/ 0 h 229626"/>
                <a:gd name="connsiteX1" fmla="*/ 225436 w 225435"/>
                <a:gd name="connsiteY1" fmla="*/ 0 h 229626"/>
                <a:gd name="connsiteX2" fmla="*/ 225436 w 225435"/>
                <a:gd name="connsiteY2" fmla="*/ 229626 h 229626"/>
                <a:gd name="connsiteX3" fmla="*/ 0 w 225435"/>
                <a:gd name="connsiteY3" fmla="*/ 229626 h 229626"/>
                <a:gd name="connsiteX4" fmla="*/ 0 w 225435"/>
                <a:gd name="connsiteY4" fmla="*/ 0 h 22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9626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9626"/>
                  </a:lnTo>
                  <a:lnTo>
                    <a:pt x="0" y="2296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27" name="Полилиния: фигура 2068"/>
            <p:cNvSpPr/>
            <p:nvPr/>
          </p:nvSpPr>
          <p:spPr bwMode="auto">
            <a:xfrm>
              <a:off x="1628480" y="4999931"/>
              <a:ext cx="226794" cy="226851"/>
            </a:xfrm>
            <a:custGeom>
              <a:avLst/>
              <a:gdLst>
                <a:gd name="connsiteX0" fmla="*/ 0 w 226794"/>
                <a:gd name="connsiteY0" fmla="*/ 0 h 226851"/>
                <a:gd name="connsiteX1" fmla="*/ 226795 w 226794"/>
                <a:gd name="connsiteY1" fmla="*/ 0 h 226851"/>
                <a:gd name="connsiteX2" fmla="*/ 226795 w 226794"/>
                <a:gd name="connsiteY2" fmla="*/ 226852 h 226851"/>
                <a:gd name="connsiteX3" fmla="*/ 0 w 226794"/>
                <a:gd name="connsiteY3" fmla="*/ 226852 h 226851"/>
                <a:gd name="connsiteX4" fmla="*/ 0 w 226794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4" h="226851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28" name="Полилиния: фигура 2069"/>
            <p:cNvSpPr/>
            <p:nvPr/>
          </p:nvSpPr>
          <p:spPr bwMode="auto">
            <a:xfrm>
              <a:off x="2251161" y="5001347"/>
              <a:ext cx="226851" cy="226794"/>
            </a:xfrm>
            <a:custGeom>
              <a:avLst/>
              <a:gdLst>
                <a:gd name="connsiteX0" fmla="*/ 0 w 226851"/>
                <a:gd name="connsiteY0" fmla="*/ 0 h 226794"/>
                <a:gd name="connsiteX1" fmla="*/ 226852 w 226851"/>
                <a:gd name="connsiteY1" fmla="*/ 0 h 226794"/>
                <a:gd name="connsiteX2" fmla="*/ 226852 w 226851"/>
                <a:gd name="connsiteY2" fmla="*/ 226795 h 226794"/>
                <a:gd name="connsiteX3" fmla="*/ 0 w 226851"/>
                <a:gd name="connsiteY3" fmla="*/ 226795 h 226794"/>
                <a:gd name="connsiteX4" fmla="*/ 0 w 226851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6794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29" name="Полилиния: фигура 2070"/>
            <p:cNvSpPr/>
            <p:nvPr/>
          </p:nvSpPr>
          <p:spPr bwMode="auto">
            <a:xfrm>
              <a:off x="2562557" y="4999931"/>
              <a:ext cx="225435" cy="225435"/>
            </a:xfrm>
            <a:custGeom>
              <a:avLst/>
              <a:gdLst>
                <a:gd name="connsiteX0" fmla="*/ 0 w 225435"/>
                <a:gd name="connsiteY0" fmla="*/ 0 h 225435"/>
                <a:gd name="connsiteX1" fmla="*/ 225436 w 225435"/>
                <a:gd name="connsiteY1" fmla="*/ 0 h 225435"/>
                <a:gd name="connsiteX2" fmla="*/ 225436 w 225435"/>
                <a:gd name="connsiteY2" fmla="*/ 225436 h 225435"/>
                <a:gd name="connsiteX3" fmla="*/ 0 w 225435"/>
                <a:gd name="connsiteY3" fmla="*/ 225436 h 225435"/>
                <a:gd name="connsiteX4" fmla="*/ 0 w 225435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5435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30" name="Полилиния: фигура 2071"/>
            <p:cNvSpPr/>
            <p:nvPr/>
          </p:nvSpPr>
          <p:spPr bwMode="auto">
            <a:xfrm>
              <a:off x="3183881" y="4999931"/>
              <a:ext cx="225379" cy="225435"/>
            </a:xfrm>
            <a:custGeom>
              <a:avLst/>
              <a:gdLst>
                <a:gd name="connsiteX0" fmla="*/ 0 w 225379"/>
                <a:gd name="connsiteY0" fmla="*/ 0 h 225435"/>
                <a:gd name="connsiteX1" fmla="*/ 225379 w 225379"/>
                <a:gd name="connsiteY1" fmla="*/ 0 h 225435"/>
                <a:gd name="connsiteX2" fmla="*/ 225379 w 225379"/>
                <a:gd name="connsiteY2" fmla="*/ 225436 h 225435"/>
                <a:gd name="connsiteX3" fmla="*/ 0 w 225379"/>
                <a:gd name="connsiteY3" fmla="*/ 225436 h 225435"/>
                <a:gd name="connsiteX4" fmla="*/ 0 w 225379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379" h="225435" fill="norm" stroke="1" extrusionOk="0">
                  <a:moveTo>
                    <a:pt x="0" y="0"/>
                  </a:moveTo>
                  <a:lnTo>
                    <a:pt x="225379" y="0"/>
                  </a:lnTo>
                  <a:lnTo>
                    <a:pt x="225379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53748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31" name="Полилиния: фигура 2072"/>
            <p:cNvSpPr/>
            <p:nvPr/>
          </p:nvSpPr>
          <p:spPr bwMode="auto">
            <a:xfrm>
              <a:off x="3183881" y="4377193"/>
              <a:ext cx="225379" cy="226851"/>
            </a:xfrm>
            <a:custGeom>
              <a:avLst/>
              <a:gdLst>
                <a:gd name="connsiteX0" fmla="*/ 0 w 225379"/>
                <a:gd name="connsiteY0" fmla="*/ 0 h 226851"/>
                <a:gd name="connsiteX1" fmla="*/ 225379 w 225379"/>
                <a:gd name="connsiteY1" fmla="*/ 0 h 226851"/>
                <a:gd name="connsiteX2" fmla="*/ 225379 w 225379"/>
                <a:gd name="connsiteY2" fmla="*/ 226852 h 226851"/>
                <a:gd name="connsiteX3" fmla="*/ 0 w 225379"/>
                <a:gd name="connsiteY3" fmla="*/ 226852 h 226851"/>
                <a:gd name="connsiteX4" fmla="*/ 0 w 225379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379" h="226851" fill="norm" stroke="1" extrusionOk="0">
                  <a:moveTo>
                    <a:pt x="0" y="0"/>
                  </a:moveTo>
                  <a:lnTo>
                    <a:pt x="225379" y="0"/>
                  </a:lnTo>
                  <a:lnTo>
                    <a:pt x="225379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32" name="Полилиния: фигура 2073"/>
            <p:cNvSpPr/>
            <p:nvPr/>
          </p:nvSpPr>
          <p:spPr bwMode="auto">
            <a:xfrm>
              <a:off x="2872483" y="4378609"/>
              <a:ext cx="226851" cy="225435"/>
            </a:xfrm>
            <a:custGeom>
              <a:avLst/>
              <a:gdLst>
                <a:gd name="connsiteX0" fmla="*/ 0 w 226851"/>
                <a:gd name="connsiteY0" fmla="*/ 0 h 225435"/>
                <a:gd name="connsiteX1" fmla="*/ 226852 w 226851"/>
                <a:gd name="connsiteY1" fmla="*/ 0 h 225435"/>
                <a:gd name="connsiteX2" fmla="*/ 226852 w 226851"/>
                <a:gd name="connsiteY2" fmla="*/ 225436 h 225435"/>
                <a:gd name="connsiteX3" fmla="*/ 0 w 226851"/>
                <a:gd name="connsiteY3" fmla="*/ 225436 h 225435"/>
                <a:gd name="connsiteX4" fmla="*/ 0 w 226851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5435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33" name="Полилиния: фигура 2074"/>
            <p:cNvSpPr/>
            <p:nvPr/>
          </p:nvSpPr>
          <p:spPr bwMode="auto">
            <a:xfrm>
              <a:off x="2561142" y="4378609"/>
              <a:ext cx="225435" cy="228267"/>
            </a:xfrm>
            <a:custGeom>
              <a:avLst/>
              <a:gdLst>
                <a:gd name="connsiteX0" fmla="*/ 0 w 225435"/>
                <a:gd name="connsiteY0" fmla="*/ 0 h 228267"/>
                <a:gd name="connsiteX1" fmla="*/ 225436 w 225435"/>
                <a:gd name="connsiteY1" fmla="*/ 0 h 228267"/>
                <a:gd name="connsiteX2" fmla="*/ 225436 w 225435"/>
                <a:gd name="connsiteY2" fmla="*/ 228267 h 228267"/>
                <a:gd name="connsiteX3" fmla="*/ 0 w 225435"/>
                <a:gd name="connsiteY3" fmla="*/ 228267 h 228267"/>
                <a:gd name="connsiteX4" fmla="*/ 0 w 225435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8267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34" name="Полилиния: фигура 2075"/>
            <p:cNvSpPr/>
            <p:nvPr/>
          </p:nvSpPr>
          <p:spPr bwMode="auto">
            <a:xfrm>
              <a:off x="-548242" y="2513284"/>
              <a:ext cx="226851" cy="226794"/>
            </a:xfrm>
            <a:custGeom>
              <a:avLst/>
              <a:gdLst>
                <a:gd name="connsiteX0" fmla="*/ 0 w 226851"/>
                <a:gd name="connsiteY0" fmla="*/ 0 h 226794"/>
                <a:gd name="connsiteX1" fmla="*/ 226852 w 226851"/>
                <a:gd name="connsiteY1" fmla="*/ 0 h 226794"/>
                <a:gd name="connsiteX2" fmla="*/ 226852 w 226851"/>
                <a:gd name="connsiteY2" fmla="*/ 226795 h 226794"/>
                <a:gd name="connsiteX3" fmla="*/ 0 w 226851"/>
                <a:gd name="connsiteY3" fmla="*/ 226795 h 226794"/>
                <a:gd name="connsiteX4" fmla="*/ 0 w 226851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6794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35" name="Полилиния: фигура 2076"/>
            <p:cNvSpPr/>
            <p:nvPr/>
          </p:nvSpPr>
          <p:spPr bwMode="auto">
            <a:xfrm>
              <a:off x="10949559" y="4378609"/>
              <a:ext cx="226850" cy="226851"/>
            </a:xfrm>
            <a:custGeom>
              <a:avLst/>
              <a:gdLst>
                <a:gd name="connsiteX0" fmla="*/ 0 w 226850"/>
                <a:gd name="connsiteY0" fmla="*/ 0 h 226851"/>
                <a:gd name="connsiteX1" fmla="*/ 226851 w 226850"/>
                <a:gd name="connsiteY1" fmla="*/ 0 h 226851"/>
                <a:gd name="connsiteX2" fmla="*/ 226851 w 226850"/>
                <a:gd name="connsiteY2" fmla="*/ 226852 h 226851"/>
                <a:gd name="connsiteX3" fmla="*/ 0 w 226850"/>
                <a:gd name="connsiteY3" fmla="*/ 226852 h 226851"/>
                <a:gd name="connsiteX4" fmla="*/ 0 w 226850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0" h="226851" fill="norm" stroke="1" extrusionOk="0">
                  <a:moveTo>
                    <a:pt x="0" y="0"/>
                  </a:moveTo>
                  <a:lnTo>
                    <a:pt x="226851" y="0"/>
                  </a:lnTo>
                  <a:lnTo>
                    <a:pt x="226851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36" name="Полилиния: фигура 2077"/>
            <p:cNvSpPr/>
            <p:nvPr/>
          </p:nvSpPr>
          <p:spPr bwMode="auto">
            <a:xfrm>
              <a:off x="6287603" y="4999931"/>
              <a:ext cx="229626" cy="225435"/>
            </a:xfrm>
            <a:custGeom>
              <a:avLst/>
              <a:gdLst>
                <a:gd name="connsiteX0" fmla="*/ 0 w 229626"/>
                <a:gd name="connsiteY0" fmla="*/ 0 h 225435"/>
                <a:gd name="connsiteX1" fmla="*/ 229627 w 229626"/>
                <a:gd name="connsiteY1" fmla="*/ 0 h 225435"/>
                <a:gd name="connsiteX2" fmla="*/ 229627 w 229626"/>
                <a:gd name="connsiteY2" fmla="*/ 225436 h 225435"/>
                <a:gd name="connsiteX3" fmla="*/ 0 w 229626"/>
                <a:gd name="connsiteY3" fmla="*/ 225436 h 225435"/>
                <a:gd name="connsiteX4" fmla="*/ 0 w 229626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5435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37" name="Полилиния: фигура 2078"/>
            <p:cNvSpPr/>
            <p:nvPr/>
          </p:nvSpPr>
          <p:spPr bwMode="auto">
            <a:xfrm>
              <a:off x="5666281" y="4795221"/>
              <a:ext cx="231042" cy="118805"/>
            </a:xfrm>
            <a:custGeom>
              <a:avLst/>
              <a:gdLst>
                <a:gd name="connsiteX0" fmla="*/ 0 w 231042"/>
                <a:gd name="connsiteY0" fmla="*/ 0 h 118805"/>
                <a:gd name="connsiteX1" fmla="*/ 231042 w 231042"/>
                <a:gd name="connsiteY1" fmla="*/ 0 h 118805"/>
                <a:gd name="connsiteX2" fmla="*/ 231042 w 231042"/>
                <a:gd name="connsiteY2" fmla="*/ 118805 h 118805"/>
                <a:gd name="connsiteX3" fmla="*/ 0 w 231042"/>
                <a:gd name="connsiteY3" fmla="*/ 118805 h 118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042" h="118805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118805"/>
                  </a:lnTo>
                  <a:lnTo>
                    <a:pt x="0" y="118805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38" name="Полилиния: фигура 2079"/>
            <p:cNvSpPr/>
            <p:nvPr/>
          </p:nvSpPr>
          <p:spPr bwMode="auto">
            <a:xfrm>
              <a:off x="5977679" y="4795221"/>
              <a:ext cx="229626" cy="120163"/>
            </a:xfrm>
            <a:custGeom>
              <a:avLst/>
              <a:gdLst>
                <a:gd name="connsiteX0" fmla="*/ 229627 w 229626"/>
                <a:gd name="connsiteY0" fmla="*/ 0 h 120164"/>
                <a:gd name="connsiteX1" fmla="*/ 229627 w 229626"/>
                <a:gd name="connsiteY1" fmla="*/ 120165 h 120164"/>
                <a:gd name="connsiteX2" fmla="*/ 0 w 229626"/>
                <a:gd name="connsiteY2" fmla="*/ 120165 h 120164"/>
                <a:gd name="connsiteX3" fmla="*/ 0 w 229626"/>
                <a:gd name="connsiteY3" fmla="*/ 89869 h 120164"/>
                <a:gd name="connsiteX4" fmla="*/ 191460 w 229626"/>
                <a:gd name="connsiteY4" fmla="*/ 89869 h 120164"/>
                <a:gd name="connsiteX5" fmla="*/ 191460 w 229626"/>
                <a:gd name="connsiteY5" fmla="*/ 0 h 120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9626" h="120164" fill="norm" stroke="1" extrusionOk="0">
                  <a:moveTo>
                    <a:pt x="229627" y="0"/>
                  </a:moveTo>
                  <a:lnTo>
                    <a:pt x="229627" y="120165"/>
                  </a:lnTo>
                  <a:lnTo>
                    <a:pt x="0" y="120165"/>
                  </a:lnTo>
                  <a:lnTo>
                    <a:pt x="0" y="89869"/>
                  </a:lnTo>
                  <a:lnTo>
                    <a:pt x="191460" y="89869"/>
                  </a:lnTo>
                  <a:lnTo>
                    <a:pt x="19146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39" name="Полилиния: фигура 2080"/>
            <p:cNvSpPr/>
            <p:nvPr/>
          </p:nvSpPr>
          <p:spPr bwMode="auto">
            <a:xfrm>
              <a:off x="6287603" y="4703710"/>
              <a:ext cx="229626" cy="211675"/>
            </a:xfrm>
            <a:custGeom>
              <a:avLst/>
              <a:gdLst>
                <a:gd name="connsiteX0" fmla="*/ 229627 w 229626"/>
                <a:gd name="connsiteY0" fmla="*/ 0 h 211675"/>
                <a:gd name="connsiteX1" fmla="*/ 229627 w 229626"/>
                <a:gd name="connsiteY1" fmla="*/ 211675 h 211675"/>
                <a:gd name="connsiteX2" fmla="*/ 0 w 229626"/>
                <a:gd name="connsiteY2" fmla="*/ 211675 h 211675"/>
                <a:gd name="connsiteX3" fmla="*/ 0 w 229626"/>
                <a:gd name="connsiteY3" fmla="*/ 91511 h 211675"/>
                <a:gd name="connsiteX4" fmla="*/ 61668 w 229626"/>
                <a:gd name="connsiteY4" fmla="*/ 91511 h 211675"/>
                <a:gd name="connsiteX5" fmla="*/ 61668 w 229626"/>
                <a:gd name="connsiteY5" fmla="*/ 0 h 211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9626" h="211675" fill="norm" stroke="1" extrusionOk="0">
                  <a:moveTo>
                    <a:pt x="229627" y="0"/>
                  </a:moveTo>
                  <a:lnTo>
                    <a:pt x="229627" y="211675"/>
                  </a:lnTo>
                  <a:lnTo>
                    <a:pt x="0" y="211675"/>
                  </a:lnTo>
                  <a:lnTo>
                    <a:pt x="0" y="91511"/>
                  </a:lnTo>
                  <a:lnTo>
                    <a:pt x="61668" y="91511"/>
                  </a:lnTo>
                  <a:lnTo>
                    <a:pt x="61668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0" name="Полилиния: фигура 2081"/>
            <p:cNvSpPr/>
            <p:nvPr/>
          </p:nvSpPr>
          <p:spPr bwMode="auto">
            <a:xfrm>
              <a:off x="6598944" y="4999931"/>
              <a:ext cx="228267" cy="225435"/>
            </a:xfrm>
            <a:custGeom>
              <a:avLst/>
              <a:gdLst>
                <a:gd name="connsiteX0" fmla="*/ 0 w 228267"/>
                <a:gd name="connsiteY0" fmla="*/ 0 h 225435"/>
                <a:gd name="connsiteX1" fmla="*/ 228268 w 228267"/>
                <a:gd name="connsiteY1" fmla="*/ 0 h 225435"/>
                <a:gd name="connsiteX2" fmla="*/ 228268 w 228267"/>
                <a:gd name="connsiteY2" fmla="*/ 225436 h 225435"/>
                <a:gd name="connsiteX3" fmla="*/ 0 w 228267"/>
                <a:gd name="connsiteY3" fmla="*/ 225436 h 225435"/>
                <a:gd name="connsiteX4" fmla="*/ 0 w 228267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67" h="225435" fill="norm" stroke="1" extrusionOk="0">
                  <a:moveTo>
                    <a:pt x="0" y="0"/>
                  </a:moveTo>
                  <a:lnTo>
                    <a:pt x="228268" y="0"/>
                  </a:lnTo>
                  <a:lnTo>
                    <a:pt x="228268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1" name="Полилиния: фигура 2082"/>
            <p:cNvSpPr/>
            <p:nvPr/>
          </p:nvSpPr>
          <p:spPr bwMode="auto">
            <a:xfrm>
              <a:off x="6907510" y="4999931"/>
              <a:ext cx="231042" cy="225435"/>
            </a:xfrm>
            <a:custGeom>
              <a:avLst/>
              <a:gdLst>
                <a:gd name="connsiteX0" fmla="*/ 0 w 231042"/>
                <a:gd name="connsiteY0" fmla="*/ 0 h 225435"/>
                <a:gd name="connsiteX1" fmla="*/ 231042 w 231042"/>
                <a:gd name="connsiteY1" fmla="*/ 0 h 225435"/>
                <a:gd name="connsiteX2" fmla="*/ 231042 w 231042"/>
                <a:gd name="connsiteY2" fmla="*/ 225436 h 225435"/>
                <a:gd name="connsiteX3" fmla="*/ 0 w 231042"/>
                <a:gd name="connsiteY3" fmla="*/ 225436 h 225435"/>
                <a:gd name="connsiteX4" fmla="*/ 0 w 231042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042" h="225435" fill="norm" stroke="1" extrusionOk="0">
                  <a:moveTo>
                    <a:pt x="0" y="0"/>
                  </a:moveTo>
                  <a:lnTo>
                    <a:pt x="231042" y="0"/>
                  </a:lnTo>
                  <a:lnTo>
                    <a:pt x="231042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2" name="Полилиния: фигура 2083"/>
            <p:cNvSpPr/>
            <p:nvPr/>
          </p:nvSpPr>
          <p:spPr bwMode="auto">
            <a:xfrm>
              <a:off x="7218851" y="4999931"/>
              <a:ext cx="225435" cy="226851"/>
            </a:xfrm>
            <a:custGeom>
              <a:avLst/>
              <a:gdLst>
                <a:gd name="connsiteX0" fmla="*/ 0 w 225435"/>
                <a:gd name="connsiteY0" fmla="*/ 0 h 226851"/>
                <a:gd name="connsiteX1" fmla="*/ 225436 w 225435"/>
                <a:gd name="connsiteY1" fmla="*/ 0 h 226851"/>
                <a:gd name="connsiteX2" fmla="*/ 225436 w 225435"/>
                <a:gd name="connsiteY2" fmla="*/ 226852 h 226851"/>
                <a:gd name="connsiteX3" fmla="*/ 0 w 225435"/>
                <a:gd name="connsiteY3" fmla="*/ 226852 h 226851"/>
                <a:gd name="connsiteX4" fmla="*/ 0 w 225435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6851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3" name="Полилиния: фигура 2084"/>
            <p:cNvSpPr/>
            <p:nvPr/>
          </p:nvSpPr>
          <p:spPr bwMode="auto">
            <a:xfrm>
              <a:off x="8154345" y="4999931"/>
              <a:ext cx="228267" cy="224020"/>
            </a:xfrm>
            <a:custGeom>
              <a:avLst/>
              <a:gdLst>
                <a:gd name="connsiteX0" fmla="*/ 0 w 228267"/>
                <a:gd name="connsiteY0" fmla="*/ 0 h 224020"/>
                <a:gd name="connsiteX1" fmla="*/ 228268 w 228267"/>
                <a:gd name="connsiteY1" fmla="*/ 0 h 224020"/>
                <a:gd name="connsiteX2" fmla="*/ 228268 w 228267"/>
                <a:gd name="connsiteY2" fmla="*/ 224020 h 224020"/>
                <a:gd name="connsiteX3" fmla="*/ 0 w 228267"/>
                <a:gd name="connsiteY3" fmla="*/ 224020 h 224020"/>
                <a:gd name="connsiteX4" fmla="*/ 0 w 228267"/>
                <a:gd name="connsiteY4" fmla="*/ 0 h 224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67" h="224020" fill="norm" stroke="1" extrusionOk="0">
                  <a:moveTo>
                    <a:pt x="0" y="0"/>
                  </a:moveTo>
                  <a:lnTo>
                    <a:pt x="228268" y="0"/>
                  </a:lnTo>
                  <a:lnTo>
                    <a:pt x="228268" y="224020"/>
                  </a:lnTo>
                  <a:lnTo>
                    <a:pt x="0" y="224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4" name="Полилиния: фигура 2085"/>
            <p:cNvSpPr/>
            <p:nvPr/>
          </p:nvSpPr>
          <p:spPr bwMode="auto">
            <a:xfrm>
              <a:off x="9395573" y="4999931"/>
              <a:ext cx="226852" cy="226851"/>
            </a:xfrm>
            <a:custGeom>
              <a:avLst/>
              <a:gdLst>
                <a:gd name="connsiteX0" fmla="*/ 0 w 226852"/>
                <a:gd name="connsiteY0" fmla="*/ 0 h 226851"/>
                <a:gd name="connsiteX1" fmla="*/ 226852 w 226852"/>
                <a:gd name="connsiteY1" fmla="*/ 0 h 226851"/>
                <a:gd name="connsiteX2" fmla="*/ 226852 w 226852"/>
                <a:gd name="connsiteY2" fmla="*/ 226852 h 226851"/>
                <a:gd name="connsiteX3" fmla="*/ 0 w 226852"/>
                <a:gd name="connsiteY3" fmla="*/ 226852 h 226851"/>
                <a:gd name="connsiteX4" fmla="*/ 0 w 226852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6851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5" name="Полилиния: фигура 2086"/>
            <p:cNvSpPr/>
            <p:nvPr/>
          </p:nvSpPr>
          <p:spPr bwMode="auto">
            <a:xfrm>
              <a:off x="-548242" y="5311272"/>
              <a:ext cx="226851" cy="228267"/>
            </a:xfrm>
            <a:custGeom>
              <a:avLst/>
              <a:gdLst>
                <a:gd name="connsiteX0" fmla="*/ 0 w 226851"/>
                <a:gd name="connsiteY0" fmla="*/ 0 h 228267"/>
                <a:gd name="connsiteX1" fmla="*/ 226852 w 226851"/>
                <a:gd name="connsiteY1" fmla="*/ 0 h 228267"/>
                <a:gd name="connsiteX2" fmla="*/ 226852 w 226851"/>
                <a:gd name="connsiteY2" fmla="*/ 228267 h 228267"/>
                <a:gd name="connsiteX3" fmla="*/ 0 w 226851"/>
                <a:gd name="connsiteY3" fmla="*/ 228267 h 228267"/>
                <a:gd name="connsiteX4" fmla="*/ 0 w 226851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8267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6" name="Полилиния: фигура 2087"/>
            <p:cNvSpPr/>
            <p:nvPr/>
          </p:nvSpPr>
          <p:spPr bwMode="auto">
            <a:xfrm>
              <a:off x="2252577" y="5311272"/>
              <a:ext cx="225435" cy="228267"/>
            </a:xfrm>
            <a:custGeom>
              <a:avLst/>
              <a:gdLst>
                <a:gd name="connsiteX0" fmla="*/ 0 w 225435"/>
                <a:gd name="connsiteY0" fmla="*/ 0 h 228267"/>
                <a:gd name="connsiteX1" fmla="*/ 225436 w 225435"/>
                <a:gd name="connsiteY1" fmla="*/ 0 h 228267"/>
                <a:gd name="connsiteX2" fmla="*/ 225436 w 225435"/>
                <a:gd name="connsiteY2" fmla="*/ 228267 h 228267"/>
                <a:gd name="connsiteX3" fmla="*/ 0 w 225435"/>
                <a:gd name="connsiteY3" fmla="*/ 228267 h 228267"/>
                <a:gd name="connsiteX4" fmla="*/ 0 w 225435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8267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7" name="Полилиния: фигура 2088"/>
            <p:cNvSpPr/>
            <p:nvPr/>
          </p:nvSpPr>
          <p:spPr bwMode="auto">
            <a:xfrm>
              <a:off x="1007157" y="4377193"/>
              <a:ext cx="226795" cy="228267"/>
            </a:xfrm>
            <a:custGeom>
              <a:avLst/>
              <a:gdLst>
                <a:gd name="connsiteX0" fmla="*/ 0 w 226795"/>
                <a:gd name="connsiteY0" fmla="*/ 0 h 228267"/>
                <a:gd name="connsiteX1" fmla="*/ 226795 w 226795"/>
                <a:gd name="connsiteY1" fmla="*/ 0 h 228267"/>
                <a:gd name="connsiteX2" fmla="*/ 226795 w 226795"/>
                <a:gd name="connsiteY2" fmla="*/ 228267 h 228267"/>
                <a:gd name="connsiteX3" fmla="*/ 0 w 226795"/>
                <a:gd name="connsiteY3" fmla="*/ 228267 h 228267"/>
                <a:gd name="connsiteX4" fmla="*/ 0 w 226795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8267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8" name="Полилиния: фигура 2089"/>
            <p:cNvSpPr/>
            <p:nvPr/>
          </p:nvSpPr>
          <p:spPr bwMode="auto">
            <a:xfrm>
              <a:off x="6287603" y="5311272"/>
              <a:ext cx="229626" cy="225435"/>
            </a:xfrm>
            <a:custGeom>
              <a:avLst/>
              <a:gdLst>
                <a:gd name="connsiteX0" fmla="*/ 0 w 229626"/>
                <a:gd name="connsiteY0" fmla="*/ 0 h 225435"/>
                <a:gd name="connsiteX1" fmla="*/ 229627 w 229626"/>
                <a:gd name="connsiteY1" fmla="*/ 0 h 225435"/>
                <a:gd name="connsiteX2" fmla="*/ 229627 w 229626"/>
                <a:gd name="connsiteY2" fmla="*/ 225436 h 225435"/>
                <a:gd name="connsiteX3" fmla="*/ 0 w 229626"/>
                <a:gd name="connsiteY3" fmla="*/ 225436 h 225435"/>
                <a:gd name="connsiteX4" fmla="*/ 0 w 229626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5435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9" name="Полилиния: фигура 2090"/>
            <p:cNvSpPr/>
            <p:nvPr/>
          </p:nvSpPr>
          <p:spPr bwMode="auto">
            <a:xfrm>
              <a:off x="6908925" y="5309913"/>
              <a:ext cx="229626" cy="226794"/>
            </a:xfrm>
            <a:custGeom>
              <a:avLst/>
              <a:gdLst>
                <a:gd name="connsiteX0" fmla="*/ 0 w 229626"/>
                <a:gd name="connsiteY0" fmla="*/ 0 h 226794"/>
                <a:gd name="connsiteX1" fmla="*/ 229627 w 229626"/>
                <a:gd name="connsiteY1" fmla="*/ 0 h 226794"/>
                <a:gd name="connsiteX2" fmla="*/ 229627 w 229626"/>
                <a:gd name="connsiteY2" fmla="*/ 226795 h 226794"/>
                <a:gd name="connsiteX3" fmla="*/ 0 w 229626"/>
                <a:gd name="connsiteY3" fmla="*/ 226795 h 226794"/>
                <a:gd name="connsiteX4" fmla="*/ 0 w 229626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6794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50" name="Полилиния: фигура 2091"/>
            <p:cNvSpPr/>
            <p:nvPr/>
          </p:nvSpPr>
          <p:spPr bwMode="auto">
            <a:xfrm>
              <a:off x="384420" y="5621253"/>
              <a:ext cx="226851" cy="225435"/>
            </a:xfrm>
            <a:custGeom>
              <a:avLst/>
              <a:gdLst>
                <a:gd name="connsiteX0" fmla="*/ 0 w 226851"/>
                <a:gd name="connsiteY0" fmla="*/ 0 h 225435"/>
                <a:gd name="connsiteX1" fmla="*/ 226852 w 226851"/>
                <a:gd name="connsiteY1" fmla="*/ 0 h 225435"/>
                <a:gd name="connsiteX2" fmla="*/ 226852 w 226851"/>
                <a:gd name="connsiteY2" fmla="*/ 225436 h 225435"/>
                <a:gd name="connsiteX3" fmla="*/ 0 w 226851"/>
                <a:gd name="connsiteY3" fmla="*/ 225436 h 225435"/>
                <a:gd name="connsiteX4" fmla="*/ 0 w 226851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5435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51" name="Полилиния: фигура 2092"/>
            <p:cNvSpPr/>
            <p:nvPr/>
          </p:nvSpPr>
          <p:spPr bwMode="auto">
            <a:xfrm>
              <a:off x="2252577" y="5622669"/>
              <a:ext cx="225435" cy="225435"/>
            </a:xfrm>
            <a:custGeom>
              <a:avLst/>
              <a:gdLst>
                <a:gd name="connsiteX0" fmla="*/ 0 w 225435"/>
                <a:gd name="connsiteY0" fmla="*/ 0 h 225435"/>
                <a:gd name="connsiteX1" fmla="*/ 225436 w 225435"/>
                <a:gd name="connsiteY1" fmla="*/ 0 h 225435"/>
                <a:gd name="connsiteX2" fmla="*/ 225436 w 225435"/>
                <a:gd name="connsiteY2" fmla="*/ 225436 h 225435"/>
                <a:gd name="connsiteX3" fmla="*/ 0 w 225435"/>
                <a:gd name="connsiteY3" fmla="*/ 225436 h 225435"/>
                <a:gd name="connsiteX4" fmla="*/ 0 w 225435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5435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52" name="Полилиния: фигура 2093"/>
            <p:cNvSpPr/>
            <p:nvPr/>
          </p:nvSpPr>
          <p:spPr bwMode="auto">
            <a:xfrm>
              <a:off x="2872483" y="5622669"/>
              <a:ext cx="226851" cy="225435"/>
            </a:xfrm>
            <a:custGeom>
              <a:avLst/>
              <a:gdLst>
                <a:gd name="connsiteX0" fmla="*/ 0 w 226851"/>
                <a:gd name="connsiteY0" fmla="*/ 0 h 225435"/>
                <a:gd name="connsiteX1" fmla="*/ 226852 w 226851"/>
                <a:gd name="connsiteY1" fmla="*/ 0 h 225435"/>
                <a:gd name="connsiteX2" fmla="*/ 226852 w 226851"/>
                <a:gd name="connsiteY2" fmla="*/ 225436 h 225435"/>
                <a:gd name="connsiteX3" fmla="*/ 0 w 226851"/>
                <a:gd name="connsiteY3" fmla="*/ 225436 h 225435"/>
                <a:gd name="connsiteX4" fmla="*/ 0 w 226851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5435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53" name="Полилиния: фигура 2094"/>
            <p:cNvSpPr/>
            <p:nvPr/>
          </p:nvSpPr>
          <p:spPr bwMode="auto">
            <a:xfrm>
              <a:off x="12503544" y="336561"/>
              <a:ext cx="226852" cy="226851"/>
            </a:xfrm>
            <a:custGeom>
              <a:avLst/>
              <a:gdLst>
                <a:gd name="connsiteX0" fmla="*/ 0 w 226852"/>
                <a:gd name="connsiteY0" fmla="*/ 0 h 226851"/>
                <a:gd name="connsiteX1" fmla="*/ 226852 w 226852"/>
                <a:gd name="connsiteY1" fmla="*/ 0 h 226851"/>
                <a:gd name="connsiteX2" fmla="*/ 226852 w 226852"/>
                <a:gd name="connsiteY2" fmla="*/ 226852 h 226851"/>
                <a:gd name="connsiteX3" fmla="*/ 0 w 226852"/>
                <a:gd name="connsiteY3" fmla="*/ 226852 h 226851"/>
                <a:gd name="connsiteX4" fmla="*/ 0 w 226852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6851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54" name="Полилиния: фигура 2095"/>
            <p:cNvSpPr/>
            <p:nvPr/>
          </p:nvSpPr>
          <p:spPr bwMode="auto">
            <a:xfrm>
              <a:off x="11883638" y="646485"/>
              <a:ext cx="225436" cy="225435"/>
            </a:xfrm>
            <a:custGeom>
              <a:avLst/>
              <a:gdLst>
                <a:gd name="connsiteX0" fmla="*/ 0 w 225436"/>
                <a:gd name="connsiteY0" fmla="*/ 0 h 225435"/>
                <a:gd name="connsiteX1" fmla="*/ 225436 w 225436"/>
                <a:gd name="connsiteY1" fmla="*/ 0 h 225435"/>
                <a:gd name="connsiteX2" fmla="*/ 225436 w 225436"/>
                <a:gd name="connsiteY2" fmla="*/ 225436 h 225435"/>
                <a:gd name="connsiteX3" fmla="*/ 0 w 225436"/>
                <a:gd name="connsiteY3" fmla="*/ 225436 h 225435"/>
                <a:gd name="connsiteX4" fmla="*/ 0 w 225436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6" h="225435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55" name="Полилиния: фигура 2096"/>
            <p:cNvSpPr/>
            <p:nvPr/>
          </p:nvSpPr>
          <p:spPr bwMode="auto">
            <a:xfrm>
              <a:off x="12195035" y="649317"/>
              <a:ext cx="225379" cy="225435"/>
            </a:xfrm>
            <a:custGeom>
              <a:avLst/>
              <a:gdLst>
                <a:gd name="connsiteX0" fmla="*/ 0 w 225379"/>
                <a:gd name="connsiteY0" fmla="*/ 0 h 225435"/>
                <a:gd name="connsiteX1" fmla="*/ 225380 w 225379"/>
                <a:gd name="connsiteY1" fmla="*/ 0 h 225435"/>
                <a:gd name="connsiteX2" fmla="*/ 225380 w 225379"/>
                <a:gd name="connsiteY2" fmla="*/ 225436 h 225435"/>
                <a:gd name="connsiteX3" fmla="*/ 0 w 225379"/>
                <a:gd name="connsiteY3" fmla="*/ 225436 h 225435"/>
                <a:gd name="connsiteX4" fmla="*/ 0 w 225379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379" h="225435" fill="norm" stroke="1" extrusionOk="0">
                  <a:moveTo>
                    <a:pt x="0" y="0"/>
                  </a:moveTo>
                  <a:lnTo>
                    <a:pt x="225380" y="0"/>
                  </a:lnTo>
                  <a:lnTo>
                    <a:pt x="225380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56" name="Полилиния: фигура 2097"/>
            <p:cNvSpPr/>
            <p:nvPr/>
          </p:nvSpPr>
          <p:spPr bwMode="auto">
            <a:xfrm>
              <a:off x="12504960" y="647901"/>
              <a:ext cx="225436" cy="226851"/>
            </a:xfrm>
            <a:custGeom>
              <a:avLst/>
              <a:gdLst>
                <a:gd name="connsiteX0" fmla="*/ 0 w 225436"/>
                <a:gd name="connsiteY0" fmla="*/ 0 h 226851"/>
                <a:gd name="connsiteX1" fmla="*/ 225436 w 225436"/>
                <a:gd name="connsiteY1" fmla="*/ 0 h 226851"/>
                <a:gd name="connsiteX2" fmla="*/ 225436 w 225436"/>
                <a:gd name="connsiteY2" fmla="*/ 226852 h 226851"/>
                <a:gd name="connsiteX3" fmla="*/ 0 w 225436"/>
                <a:gd name="connsiteY3" fmla="*/ 226852 h 226851"/>
                <a:gd name="connsiteX4" fmla="*/ 0 w 225436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6" h="226851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57" name="Полилиния: фигура 2098"/>
            <p:cNvSpPr/>
            <p:nvPr/>
          </p:nvSpPr>
          <p:spPr bwMode="auto">
            <a:xfrm>
              <a:off x="3495221" y="3133190"/>
              <a:ext cx="225435" cy="228210"/>
            </a:xfrm>
            <a:custGeom>
              <a:avLst/>
              <a:gdLst>
                <a:gd name="connsiteX0" fmla="*/ 0 w 225435"/>
                <a:gd name="connsiteY0" fmla="*/ 0 h 228210"/>
                <a:gd name="connsiteX1" fmla="*/ 225436 w 225435"/>
                <a:gd name="connsiteY1" fmla="*/ 0 h 228210"/>
                <a:gd name="connsiteX2" fmla="*/ 225436 w 225435"/>
                <a:gd name="connsiteY2" fmla="*/ 228211 h 228210"/>
                <a:gd name="connsiteX3" fmla="*/ 0 w 225435"/>
                <a:gd name="connsiteY3" fmla="*/ 228211 h 228210"/>
                <a:gd name="connsiteX4" fmla="*/ 0 w 225435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8210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58" name="Полилиния: фигура 2099"/>
            <p:cNvSpPr/>
            <p:nvPr/>
          </p:nvSpPr>
          <p:spPr bwMode="auto">
            <a:xfrm>
              <a:off x="1318498" y="3755928"/>
              <a:ext cx="225435" cy="228210"/>
            </a:xfrm>
            <a:custGeom>
              <a:avLst/>
              <a:gdLst>
                <a:gd name="connsiteX0" fmla="*/ 0 w 225435"/>
                <a:gd name="connsiteY0" fmla="*/ 0 h 228210"/>
                <a:gd name="connsiteX1" fmla="*/ 225436 w 225435"/>
                <a:gd name="connsiteY1" fmla="*/ 0 h 228210"/>
                <a:gd name="connsiteX2" fmla="*/ 225436 w 225435"/>
                <a:gd name="connsiteY2" fmla="*/ 228211 h 228210"/>
                <a:gd name="connsiteX3" fmla="*/ 0 w 225435"/>
                <a:gd name="connsiteY3" fmla="*/ 228211 h 228210"/>
                <a:gd name="connsiteX4" fmla="*/ 0 w 225435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8210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59" name="Полилиния: фигура 2100"/>
            <p:cNvSpPr/>
            <p:nvPr/>
          </p:nvSpPr>
          <p:spPr bwMode="auto">
            <a:xfrm>
              <a:off x="12504960" y="957882"/>
              <a:ext cx="225436" cy="226795"/>
            </a:xfrm>
            <a:custGeom>
              <a:avLst/>
              <a:gdLst>
                <a:gd name="connsiteX0" fmla="*/ 0 w 225436"/>
                <a:gd name="connsiteY0" fmla="*/ 0 h 226795"/>
                <a:gd name="connsiteX1" fmla="*/ 225436 w 225436"/>
                <a:gd name="connsiteY1" fmla="*/ 0 h 226795"/>
                <a:gd name="connsiteX2" fmla="*/ 225436 w 225436"/>
                <a:gd name="connsiteY2" fmla="*/ 226795 h 226795"/>
                <a:gd name="connsiteX3" fmla="*/ 0 w 225436"/>
                <a:gd name="connsiteY3" fmla="*/ 226795 h 226795"/>
                <a:gd name="connsiteX4" fmla="*/ 0 w 225436"/>
                <a:gd name="connsiteY4" fmla="*/ 0 h 226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6" h="226795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60" name="Полилиния: фигура 2101"/>
            <p:cNvSpPr/>
            <p:nvPr/>
          </p:nvSpPr>
          <p:spPr bwMode="auto">
            <a:xfrm>
              <a:off x="2872483" y="1267808"/>
              <a:ext cx="226851" cy="228267"/>
            </a:xfrm>
            <a:custGeom>
              <a:avLst/>
              <a:gdLst>
                <a:gd name="connsiteX0" fmla="*/ 0 w 226851"/>
                <a:gd name="connsiteY0" fmla="*/ 0 h 228267"/>
                <a:gd name="connsiteX1" fmla="*/ 226852 w 226851"/>
                <a:gd name="connsiteY1" fmla="*/ 0 h 228267"/>
                <a:gd name="connsiteX2" fmla="*/ 226852 w 226851"/>
                <a:gd name="connsiteY2" fmla="*/ 228267 h 228267"/>
                <a:gd name="connsiteX3" fmla="*/ 0 w 226851"/>
                <a:gd name="connsiteY3" fmla="*/ 228267 h 228267"/>
                <a:gd name="connsiteX4" fmla="*/ 0 w 226851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8267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61" name="Полилиния: фигура 2102"/>
            <p:cNvSpPr/>
            <p:nvPr/>
          </p:nvSpPr>
          <p:spPr bwMode="auto">
            <a:xfrm>
              <a:off x="11260957" y="1272055"/>
              <a:ext cx="226793" cy="224020"/>
            </a:xfrm>
            <a:custGeom>
              <a:avLst/>
              <a:gdLst>
                <a:gd name="connsiteX0" fmla="*/ 0 w 226793"/>
                <a:gd name="connsiteY0" fmla="*/ 0 h 224020"/>
                <a:gd name="connsiteX1" fmla="*/ 226794 w 226793"/>
                <a:gd name="connsiteY1" fmla="*/ 0 h 224020"/>
                <a:gd name="connsiteX2" fmla="*/ 226794 w 226793"/>
                <a:gd name="connsiteY2" fmla="*/ 224020 h 224020"/>
                <a:gd name="connsiteX3" fmla="*/ 0 w 226793"/>
                <a:gd name="connsiteY3" fmla="*/ 224020 h 224020"/>
                <a:gd name="connsiteX4" fmla="*/ 0 w 226793"/>
                <a:gd name="connsiteY4" fmla="*/ 0 h 224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3" h="224020" fill="norm" stroke="1" extrusionOk="0">
                  <a:moveTo>
                    <a:pt x="0" y="0"/>
                  </a:moveTo>
                  <a:lnTo>
                    <a:pt x="226794" y="0"/>
                  </a:lnTo>
                  <a:lnTo>
                    <a:pt x="226794" y="224020"/>
                  </a:lnTo>
                  <a:lnTo>
                    <a:pt x="0" y="224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62" name="Полилиния: фигура 2103"/>
            <p:cNvSpPr/>
            <p:nvPr/>
          </p:nvSpPr>
          <p:spPr bwMode="auto">
            <a:xfrm>
              <a:off x="11882222" y="3444531"/>
              <a:ext cx="226852" cy="226851"/>
            </a:xfrm>
            <a:custGeom>
              <a:avLst/>
              <a:gdLst>
                <a:gd name="connsiteX0" fmla="*/ 0 w 226852"/>
                <a:gd name="connsiteY0" fmla="*/ 0 h 226851"/>
                <a:gd name="connsiteX1" fmla="*/ 226852 w 226852"/>
                <a:gd name="connsiteY1" fmla="*/ 0 h 226851"/>
                <a:gd name="connsiteX2" fmla="*/ 226852 w 226852"/>
                <a:gd name="connsiteY2" fmla="*/ 226852 h 226851"/>
                <a:gd name="connsiteX3" fmla="*/ 0 w 226852"/>
                <a:gd name="connsiteY3" fmla="*/ 226852 h 226851"/>
                <a:gd name="connsiteX4" fmla="*/ 0 w 226852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6851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63" name="Полилиния: фигура 2104"/>
            <p:cNvSpPr/>
            <p:nvPr/>
          </p:nvSpPr>
          <p:spPr bwMode="auto">
            <a:xfrm>
              <a:off x="7840173" y="4378609"/>
              <a:ext cx="226851" cy="225435"/>
            </a:xfrm>
            <a:custGeom>
              <a:avLst/>
              <a:gdLst>
                <a:gd name="connsiteX0" fmla="*/ 0 w 226851"/>
                <a:gd name="connsiteY0" fmla="*/ 0 h 225435"/>
                <a:gd name="connsiteX1" fmla="*/ 226851 w 226851"/>
                <a:gd name="connsiteY1" fmla="*/ 0 h 225435"/>
                <a:gd name="connsiteX2" fmla="*/ 226851 w 226851"/>
                <a:gd name="connsiteY2" fmla="*/ 225436 h 225435"/>
                <a:gd name="connsiteX3" fmla="*/ 0 w 226851"/>
                <a:gd name="connsiteY3" fmla="*/ 225436 h 225435"/>
                <a:gd name="connsiteX4" fmla="*/ 0 w 226851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5435" fill="norm" stroke="1" extrusionOk="0">
                  <a:moveTo>
                    <a:pt x="0" y="0"/>
                  </a:moveTo>
                  <a:lnTo>
                    <a:pt x="226851" y="0"/>
                  </a:lnTo>
                  <a:lnTo>
                    <a:pt x="226851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64" name="Полилиния: фигура 2105"/>
            <p:cNvSpPr/>
            <p:nvPr/>
          </p:nvSpPr>
          <p:spPr bwMode="auto">
            <a:xfrm>
              <a:off x="12195035" y="1269223"/>
              <a:ext cx="225379" cy="228267"/>
            </a:xfrm>
            <a:custGeom>
              <a:avLst/>
              <a:gdLst>
                <a:gd name="connsiteX0" fmla="*/ 0 w 225379"/>
                <a:gd name="connsiteY0" fmla="*/ 0 h 228267"/>
                <a:gd name="connsiteX1" fmla="*/ 225380 w 225379"/>
                <a:gd name="connsiteY1" fmla="*/ 0 h 228267"/>
                <a:gd name="connsiteX2" fmla="*/ 225380 w 225379"/>
                <a:gd name="connsiteY2" fmla="*/ 228267 h 228267"/>
                <a:gd name="connsiteX3" fmla="*/ 0 w 225379"/>
                <a:gd name="connsiteY3" fmla="*/ 228267 h 228267"/>
                <a:gd name="connsiteX4" fmla="*/ 0 w 225379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379" h="228267" fill="norm" stroke="1" extrusionOk="0">
                  <a:moveTo>
                    <a:pt x="0" y="0"/>
                  </a:moveTo>
                  <a:lnTo>
                    <a:pt x="225380" y="0"/>
                  </a:lnTo>
                  <a:lnTo>
                    <a:pt x="225380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65" name="Полилиния: фигура 2106"/>
            <p:cNvSpPr/>
            <p:nvPr/>
          </p:nvSpPr>
          <p:spPr bwMode="auto">
            <a:xfrm>
              <a:off x="12504960" y="1269223"/>
              <a:ext cx="225436" cy="226851"/>
            </a:xfrm>
            <a:custGeom>
              <a:avLst/>
              <a:gdLst>
                <a:gd name="connsiteX0" fmla="*/ 0 w 225436"/>
                <a:gd name="connsiteY0" fmla="*/ 0 h 226851"/>
                <a:gd name="connsiteX1" fmla="*/ 225436 w 225436"/>
                <a:gd name="connsiteY1" fmla="*/ 0 h 226851"/>
                <a:gd name="connsiteX2" fmla="*/ 225436 w 225436"/>
                <a:gd name="connsiteY2" fmla="*/ 226852 h 226851"/>
                <a:gd name="connsiteX3" fmla="*/ 0 w 225436"/>
                <a:gd name="connsiteY3" fmla="*/ 226852 h 226851"/>
                <a:gd name="connsiteX4" fmla="*/ 0 w 225436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6" h="226851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66" name="Полилиния: фигура 2107"/>
            <p:cNvSpPr/>
            <p:nvPr/>
          </p:nvSpPr>
          <p:spPr bwMode="auto">
            <a:xfrm>
              <a:off x="9706971" y="1579205"/>
              <a:ext cx="226794" cy="228210"/>
            </a:xfrm>
            <a:custGeom>
              <a:avLst/>
              <a:gdLst>
                <a:gd name="connsiteX0" fmla="*/ 0 w 226794"/>
                <a:gd name="connsiteY0" fmla="*/ 0 h 228210"/>
                <a:gd name="connsiteX1" fmla="*/ 226795 w 226794"/>
                <a:gd name="connsiteY1" fmla="*/ 0 h 228210"/>
                <a:gd name="connsiteX2" fmla="*/ 226795 w 226794"/>
                <a:gd name="connsiteY2" fmla="*/ 228211 h 228210"/>
                <a:gd name="connsiteX3" fmla="*/ 0 w 226794"/>
                <a:gd name="connsiteY3" fmla="*/ 228211 h 228210"/>
                <a:gd name="connsiteX4" fmla="*/ 0 w 226794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4" h="228210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67" name="Полилиния: фигура 2108"/>
            <p:cNvSpPr/>
            <p:nvPr/>
          </p:nvSpPr>
          <p:spPr bwMode="auto">
            <a:xfrm>
              <a:off x="9084233" y="3445946"/>
              <a:ext cx="226795" cy="226794"/>
            </a:xfrm>
            <a:custGeom>
              <a:avLst/>
              <a:gdLst>
                <a:gd name="connsiteX0" fmla="*/ 0 w 226795"/>
                <a:gd name="connsiteY0" fmla="*/ 0 h 226794"/>
                <a:gd name="connsiteX1" fmla="*/ 226795 w 226795"/>
                <a:gd name="connsiteY1" fmla="*/ 0 h 226794"/>
                <a:gd name="connsiteX2" fmla="*/ 226795 w 226795"/>
                <a:gd name="connsiteY2" fmla="*/ 226795 h 226794"/>
                <a:gd name="connsiteX3" fmla="*/ 0 w 226795"/>
                <a:gd name="connsiteY3" fmla="*/ 226795 h 226794"/>
                <a:gd name="connsiteX4" fmla="*/ 0 w 226795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6794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68" name="Полилиния: фигура 2109"/>
            <p:cNvSpPr/>
            <p:nvPr/>
          </p:nvSpPr>
          <p:spPr bwMode="auto">
            <a:xfrm>
              <a:off x="2873899" y="1580621"/>
              <a:ext cx="225435" cy="226794"/>
            </a:xfrm>
            <a:custGeom>
              <a:avLst/>
              <a:gdLst>
                <a:gd name="connsiteX0" fmla="*/ 0 w 225435"/>
                <a:gd name="connsiteY0" fmla="*/ 0 h 226794"/>
                <a:gd name="connsiteX1" fmla="*/ 225436 w 225435"/>
                <a:gd name="connsiteY1" fmla="*/ 0 h 226794"/>
                <a:gd name="connsiteX2" fmla="*/ 225436 w 225435"/>
                <a:gd name="connsiteY2" fmla="*/ 226795 h 226794"/>
                <a:gd name="connsiteX3" fmla="*/ 0 w 225435"/>
                <a:gd name="connsiteY3" fmla="*/ 226795 h 226794"/>
                <a:gd name="connsiteX4" fmla="*/ 0 w 225435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6794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69" name="Полилиния: фигура 2110"/>
            <p:cNvSpPr/>
            <p:nvPr/>
          </p:nvSpPr>
          <p:spPr bwMode="auto">
            <a:xfrm>
              <a:off x="3183881" y="1580621"/>
              <a:ext cx="225379" cy="226794"/>
            </a:xfrm>
            <a:custGeom>
              <a:avLst/>
              <a:gdLst>
                <a:gd name="connsiteX0" fmla="*/ 0 w 225379"/>
                <a:gd name="connsiteY0" fmla="*/ 0 h 226794"/>
                <a:gd name="connsiteX1" fmla="*/ 225379 w 225379"/>
                <a:gd name="connsiteY1" fmla="*/ 0 h 226794"/>
                <a:gd name="connsiteX2" fmla="*/ 225379 w 225379"/>
                <a:gd name="connsiteY2" fmla="*/ 226795 h 226794"/>
                <a:gd name="connsiteX3" fmla="*/ 0 w 225379"/>
                <a:gd name="connsiteY3" fmla="*/ 226795 h 226794"/>
                <a:gd name="connsiteX4" fmla="*/ 0 w 225379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379" h="226794" fill="norm" stroke="1" extrusionOk="0">
                  <a:moveTo>
                    <a:pt x="0" y="0"/>
                  </a:moveTo>
                  <a:lnTo>
                    <a:pt x="225379" y="0"/>
                  </a:lnTo>
                  <a:lnTo>
                    <a:pt x="225379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70" name="Полилиния: фигура 2111"/>
            <p:cNvSpPr/>
            <p:nvPr/>
          </p:nvSpPr>
          <p:spPr bwMode="auto">
            <a:xfrm>
              <a:off x="11570881" y="1581979"/>
              <a:ext cx="228266" cy="225435"/>
            </a:xfrm>
            <a:custGeom>
              <a:avLst/>
              <a:gdLst>
                <a:gd name="connsiteX0" fmla="*/ 0 w 228266"/>
                <a:gd name="connsiteY0" fmla="*/ 0 h 225435"/>
                <a:gd name="connsiteX1" fmla="*/ 228266 w 228266"/>
                <a:gd name="connsiteY1" fmla="*/ 0 h 225435"/>
                <a:gd name="connsiteX2" fmla="*/ 228266 w 228266"/>
                <a:gd name="connsiteY2" fmla="*/ 225436 h 225435"/>
                <a:gd name="connsiteX3" fmla="*/ 0 w 228266"/>
                <a:gd name="connsiteY3" fmla="*/ 225436 h 225435"/>
                <a:gd name="connsiteX4" fmla="*/ 0 w 228266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66" h="225435" fill="norm" stroke="1" extrusionOk="0">
                  <a:moveTo>
                    <a:pt x="0" y="0"/>
                  </a:moveTo>
                  <a:lnTo>
                    <a:pt x="228266" y="0"/>
                  </a:lnTo>
                  <a:lnTo>
                    <a:pt x="228266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71" name="Полилиния: фигура 2112"/>
            <p:cNvSpPr/>
            <p:nvPr/>
          </p:nvSpPr>
          <p:spPr bwMode="auto">
            <a:xfrm>
              <a:off x="11883638" y="1268544"/>
              <a:ext cx="225436" cy="228210"/>
            </a:xfrm>
            <a:custGeom>
              <a:avLst/>
              <a:gdLst>
                <a:gd name="connsiteX0" fmla="*/ 0 w 225436"/>
                <a:gd name="connsiteY0" fmla="*/ 0 h 228210"/>
                <a:gd name="connsiteX1" fmla="*/ 225436 w 225436"/>
                <a:gd name="connsiteY1" fmla="*/ 0 h 228210"/>
                <a:gd name="connsiteX2" fmla="*/ 225436 w 225436"/>
                <a:gd name="connsiteY2" fmla="*/ 228211 h 228210"/>
                <a:gd name="connsiteX3" fmla="*/ 0 w 225436"/>
                <a:gd name="connsiteY3" fmla="*/ 228211 h 228210"/>
                <a:gd name="connsiteX4" fmla="*/ 0 w 225436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6" h="228210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72" name="Полилиния: фигура 2113"/>
            <p:cNvSpPr/>
            <p:nvPr/>
          </p:nvSpPr>
          <p:spPr bwMode="auto">
            <a:xfrm>
              <a:off x="11883638" y="957147"/>
              <a:ext cx="225436" cy="228267"/>
            </a:xfrm>
            <a:custGeom>
              <a:avLst/>
              <a:gdLst>
                <a:gd name="connsiteX0" fmla="*/ 0 w 225436"/>
                <a:gd name="connsiteY0" fmla="*/ 0 h 228267"/>
                <a:gd name="connsiteX1" fmla="*/ 225436 w 225436"/>
                <a:gd name="connsiteY1" fmla="*/ 0 h 228267"/>
                <a:gd name="connsiteX2" fmla="*/ 225436 w 225436"/>
                <a:gd name="connsiteY2" fmla="*/ 228267 h 228267"/>
                <a:gd name="connsiteX3" fmla="*/ 0 w 225436"/>
                <a:gd name="connsiteY3" fmla="*/ 228267 h 228267"/>
                <a:gd name="connsiteX4" fmla="*/ 0 w 225436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6" h="228267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73" name="Полилиния: фигура 2114"/>
            <p:cNvSpPr/>
            <p:nvPr/>
          </p:nvSpPr>
          <p:spPr bwMode="auto">
            <a:xfrm>
              <a:off x="11570881" y="1271319"/>
              <a:ext cx="228266" cy="225435"/>
            </a:xfrm>
            <a:custGeom>
              <a:avLst/>
              <a:gdLst>
                <a:gd name="connsiteX0" fmla="*/ 0 w 228266"/>
                <a:gd name="connsiteY0" fmla="*/ 0 h 225435"/>
                <a:gd name="connsiteX1" fmla="*/ 228266 w 228266"/>
                <a:gd name="connsiteY1" fmla="*/ 0 h 225435"/>
                <a:gd name="connsiteX2" fmla="*/ 228266 w 228266"/>
                <a:gd name="connsiteY2" fmla="*/ 225436 h 225435"/>
                <a:gd name="connsiteX3" fmla="*/ 0 w 228266"/>
                <a:gd name="connsiteY3" fmla="*/ 225436 h 225435"/>
                <a:gd name="connsiteX4" fmla="*/ 0 w 228266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66" h="225435" fill="norm" stroke="1" extrusionOk="0">
                  <a:moveTo>
                    <a:pt x="0" y="0"/>
                  </a:moveTo>
                  <a:lnTo>
                    <a:pt x="228266" y="0"/>
                  </a:lnTo>
                  <a:lnTo>
                    <a:pt x="228266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74" name="Полилиния: фигура 2115"/>
            <p:cNvSpPr/>
            <p:nvPr/>
          </p:nvSpPr>
          <p:spPr bwMode="auto">
            <a:xfrm>
              <a:off x="11570881" y="958562"/>
              <a:ext cx="228266" cy="225435"/>
            </a:xfrm>
            <a:custGeom>
              <a:avLst/>
              <a:gdLst>
                <a:gd name="connsiteX0" fmla="*/ 0 w 228266"/>
                <a:gd name="connsiteY0" fmla="*/ 0 h 225435"/>
                <a:gd name="connsiteX1" fmla="*/ 228266 w 228266"/>
                <a:gd name="connsiteY1" fmla="*/ 0 h 225435"/>
                <a:gd name="connsiteX2" fmla="*/ 228266 w 228266"/>
                <a:gd name="connsiteY2" fmla="*/ 225436 h 225435"/>
                <a:gd name="connsiteX3" fmla="*/ 0 w 228266"/>
                <a:gd name="connsiteY3" fmla="*/ 225436 h 225435"/>
                <a:gd name="connsiteX4" fmla="*/ 0 w 228266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66" h="225435" fill="norm" stroke="1" extrusionOk="0">
                  <a:moveTo>
                    <a:pt x="0" y="0"/>
                  </a:moveTo>
                  <a:lnTo>
                    <a:pt x="228266" y="0"/>
                  </a:lnTo>
                  <a:lnTo>
                    <a:pt x="228266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75" name="Полилиния: фигура 2116"/>
            <p:cNvSpPr/>
            <p:nvPr/>
          </p:nvSpPr>
          <p:spPr bwMode="auto">
            <a:xfrm>
              <a:off x="12504960" y="1580621"/>
              <a:ext cx="225436" cy="226794"/>
            </a:xfrm>
            <a:custGeom>
              <a:avLst/>
              <a:gdLst>
                <a:gd name="connsiteX0" fmla="*/ 0 w 225436"/>
                <a:gd name="connsiteY0" fmla="*/ 0 h 226794"/>
                <a:gd name="connsiteX1" fmla="*/ 225436 w 225436"/>
                <a:gd name="connsiteY1" fmla="*/ 0 h 226794"/>
                <a:gd name="connsiteX2" fmla="*/ 225436 w 225436"/>
                <a:gd name="connsiteY2" fmla="*/ 226795 h 226794"/>
                <a:gd name="connsiteX3" fmla="*/ 0 w 225436"/>
                <a:gd name="connsiteY3" fmla="*/ 226795 h 226794"/>
                <a:gd name="connsiteX4" fmla="*/ 0 w 225436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6" h="226794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76" name="Полилиния: фигура 2117"/>
            <p:cNvSpPr/>
            <p:nvPr/>
          </p:nvSpPr>
          <p:spPr bwMode="auto">
            <a:xfrm>
              <a:off x="9084233" y="1887714"/>
              <a:ext cx="226795" cy="229683"/>
            </a:xfrm>
            <a:custGeom>
              <a:avLst/>
              <a:gdLst>
                <a:gd name="connsiteX0" fmla="*/ 0 w 226795"/>
                <a:gd name="connsiteY0" fmla="*/ 0 h 229683"/>
                <a:gd name="connsiteX1" fmla="*/ 226795 w 226795"/>
                <a:gd name="connsiteY1" fmla="*/ 0 h 229683"/>
                <a:gd name="connsiteX2" fmla="*/ 226795 w 226795"/>
                <a:gd name="connsiteY2" fmla="*/ 229683 h 229683"/>
                <a:gd name="connsiteX3" fmla="*/ 0 w 226795"/>
                <a:gd name="connsiteY3" fmla="*/ 229683 h 229683"/>
                <a:gd name="connsiteX4" fmla="*/ 0 w 226795"/>
                <a:gd name="connsiteY4" fmla="*/ 0 h 229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9683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9683"/>
                  </a:lnTo>
                  <a:lnTo>
                    <a:pt x="0" y="2296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77" name="Полилиния: фигура 2118"/>
            <p:cNvSpPr/>
            <p:nvPr/>
          </p:nvSpPr>
          <p:spPr bwMode="auto">
            <a:xfrm>
              <a:off x="1007157" y="3133190"/>
              <a:ext cx="226795" cy="229626"/>
            </a:xfrm>
            <a:custGeom>
              <a:avLst/>
              <a:gdLst>
                <a:gd name="connsiteX0" fmla="*/ 0 w 226795"/>
                <a:gd name="connsiteY0" fmla="*/ 0 h 229626"/>
                <a:gd name="connsiteX1" fmla="*/ 226795 w 226795"/>
                <a:gd name="connsiteY1" fmla="*/ 0 h 229626"/>
                <a:gd name="connsiteX2" fmla="*/ 226795 w 226795"/>
                <a:gd name="connsiteY2" fmla="*/ 229626 h 229626"/>
                <a:gd name="connsiteX3" fmla="*/ 0 w 226795"/>
                <a:gd name="connsiteY3" fmla="*/ 229626 h 229626"/>
                <a:gd name="connsiteX4" fmla="*/ 0 w 226795"/>
                <a:gd name="connsiteY4" fmla="*/ 0 h 22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9626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9626"/>
                  </a:lnTo>
                  <a:lnTo>
                    <a:pt x="0" y="2296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53748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78" name="Полилиния: фигура 2119"/>
            <p:cNvSpPr/>
            <p:nvPr/>
          </p:nvSpPr>
          <p:spPr bwMode="auto">
            <a:xfrm>
              <a:off x="8462911" y="3133190"/>
              <a:ext cx="226852" cy="228210"/>
            </a:xfrm>
            <a:custGeom>
              <a:avLst/>
              <a:gdLst>
                <a:gd name="connsiteX0" fmla="*/ 0 w 226852"/>
                <a:gd name="connsiteY0" fmla="*/ 0 h 228210"/>
                <a:gd name="connsiteX1" fmla="*/ 226852 w 226852"/>
                <a:gd name="connsiteY1" fmla="*/ 0 h 228210"/>
                <a:gd name="connsiteX2" fmla="*/ 226852 w 226852"/>
                <a:gd name="connsiteY2" fmla="*/ 228211 h 228210"/>
                <a:gd name="connsiteX3" fmla="*/ 0 w 226852"/>
                <a:gd name="connsiteY3" fmla="*/ 228211 h 228210"/>
                <a:gd name="connsiteX4" fmla="*/ 0 w 226852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8210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79" name="Полилиния: фигура 2120"/>
            <p:cNvSpPr/>
            <p:nvPr/>
          </p:nvSpPr>
          <p:spPr bwMode="auto">
            <a:xfrm>
              <a:off x="2873899" y="1890546"/>
              <a:ext cx="225435" cy="226851"/>
            </a:xfrm>
            <a:custGeom>
              <a:avLst/>
              <a:gdLst>
                <a:gd name="connsiteX0" fmla="*/ 0 w 225435"/>
                <a:gd name="connsiteY0" fmla="*/ 0 h 226851"/>
                <a:gd name="connsiteX1" fmla="*/ 225436 w 225435"/>
                <a:gd name="connsiteY1" fmla="*/ 0 h 226851"/>
                <a:gd name="connsiteX2" fmla="*/ 225436 w 225435"/>
                <a:gd name="connsiteY2" fmla="*/ 226852 h 226851"/>
                <a:gd name="connsiteX3" fmla="*/ 0 w 225435"/>
                <a:gd name="connsiteY3" fmla="*/ 226852 h 226851"/>
                <a:gd name="connsiteX4" fmla="*/ 0 w 225435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6851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80" name="Полилиния: фигура 2121"/>
            <p:cNvSpPr/>
            <p:nvPr/>
          </p:nvSpPr>
          <p:spPr bwMode="auto">
            <a:xfrm>
              <a:off x="3185296" y="1891961"/>
              <a:ext cx="225379" cy="226794"/>
            </a:xfrm>
            <a:custGeom>
              <a:avLst/>
              <a:gdLst>
                <a:gd name="connsiteX0" fmla="*/ 0 w 225379"/>
                <a:gd name="connsiteY0" fmla="*/ 0 h 226794"/>
                <a:gd name="connsiteX1" fmla="*/ 225379 w 225379"/>
                <a:gd name="connsiteY1" fmla="*/ 0 h 226794"/>
                <a:gd name="connsiteX2" fmla="*/ 225379 w 225379"/>
                <a:gd name="connsiteY2" fmla="*/ 226795 h 226794"/>
                <a:gd name="connsiteX3" fmla="*/ 0 w 225379"/>
                <a:gd name="connsiteY3" fmla="*/ 226795 h 226794"/>
                <a:gd name="connsiteX4" fmla="*/ 0 w 225379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379" h="226794" fill="norm" stroke="1" extrusionOk="0">
                  <a:moveTo>
                    <a:pt x="0" y="0"/>
                  </a:moveTo>
                  <a:lnTo>
                    <a:pt x="225379" y="0"/>
                  </a:lnTo>
                  <a:lnTo>
                    <a:pt x="225379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81" name="Полилиния: фигура 2122"/>
            <p:cNvSpPr/>
            <p:nvPr/>
          </p:nvSpPr>
          <p:spPr bwMode="auto">
            <a:xfrm>
              <a:off x="2562557" y="1580621"/>
              <a:ext cx="225435" cy="226794"/>
            </a:xfrm>
            <a:custGeom>
              <a:avLst/>
              <a:gdLst>
                <a:gd name="connsiteX0" fmla="*/ 0 w 225435"/>
                <a:gd name="connsiteY0" fmla="*/ 0 h 226794"/>
                <a:gd name="connsiteX1" fmla="*/ 225436 w 225435"/>
                <a:gd name="connsiteY1" fmla="*/ 0 h 226794"/>
                <a:gd name="connsiteX2" fmla="*/ 225436 w 225435"/>
                <a:gd name="connsiteY2" fmla="*/ 226795 h 226794"/>
                <a:gd name="connsiteX3" fmla="*/ 0 w 225435"/>
                <a:gd name="connsiteY3" fmla="*/ 226795 h 226794"/>
                <a:gd name="connsiteX4" fmla="*/ 0 w 225435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6794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82" name="Полилиния: фигура 2123"/>
            <p:cNvSpPr/>
            <p:nvPr/>
          </p:nvSpPr>
          <p:spPr bwMode="auto">
            <a:xfrm>
              <a:off x="2562557" y="1890546"/>
              <a:ext cx="225435" cy="226851"/>
            </a:xfrm>
            <a:custGeom>
              <a:avLst/>
              <a:gdLst>
                <a:gd name="connsiteX0" fmla="*/ 0 w 225435"/>
                <a:gd name="connsiteY0" fmla="*/ 0 h 226851"/>
                <a:gd name="connsiteX1" fmla="*/ 225436 w 225435"/>
                <a:gd name="connsiteY1" fmla="*/ 0 h 226851"/>
                <a:gd name="connsiteX2" fmla="*/ 225436 w 225435"/>
                <a:gd name="connsiteY2" fmla="*/ 226852 h 226851"/>
                <a:gd name="connsiteX3" fmla="*/ 0 w 225435"/>
                <a:gd name="connsiteY3" fmla="*/ 226852 h 226851"/>
                <a:gd name="connsiteX4" fmla="*/ 0 w 225435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6851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83" name="Полилиния: фигура 2124"/>
            <p:cNvSpPr/>
            <p:nvPr/>
          </p:nvSpPr>
          <p:spPr bwMode="auto">
            <a:xfrm>
              <a:off x="384420" y="3134606"/>
              <a:ext cx="226851" cy="228210"/>
            </a:xfrm>
            <a:custGeom>
              <a:avLst/>
              <a:gdLst>
                <a:gd name="connsiteX0" fmla="*/ 0 w 226851"/>
                <a:gd name="connsiteY0" fmla="*/ 0 h 228210"/>
                <a:gd name="connsiteX1" fmla="*/ 226852 w 226851"/>
                <a:gd name="connsiteY1" fmla="*/ 0 h 228210"/>
                <a:gd name="connsiteX2" fmla="*/ 226852 w 226851"/>
                <a:gd name="connsiteY2" fmla="*/ 228211 h 228210"/>
                <a:gd name="connsiteX3" fmla="*/ 0 w 226851"/>
                <a:gd name="connsiteY3" fmla="*/ 228211 h 228210"/>
                <a:gd name="connsiteX4" fmla="*/ 0 w 226851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8210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84" name="Полилиния: фигура 2125"/>
            <p:cNvSpPr/>
            <p:nvPr/>
          </p:nvSpPr>
          <p:spPr bwMode="auto">
            <a:xfrm>
              <a:off x="10949559" y="1890546"/>
              <a:ext cx="226850" cy="228210"/>
            </a:xfrm>
            <a:custGeom>
              <a:avLst/>
              <a:gdLst>
                <a:gd name="connsiteX0" fmla="*/ 0 w 226850"/>
                <a:gd name="connsiteY0" fmla="*/ 0 h 228210"/>
                <a:gd name="connsiteX1" fmla="*/ 226851 w 226850"/>
                <a:gd name="connsiteY1" fmla="*/ 0 h 228210"/>
                <a:gd name="connsiteX2" fmla="*/ 226851 w 226850"/>
                <a:gd name="connsiteY2" fmla="*/ 228211 h 228210"/>
                <a:gd name="connsiteX3" fmla="*/ 0 w 226850"/>
                <a:gd name="connsiteY3" fmla="*/ 228211 h 228210"/>
                <a:gd name="connsiteX4" fmla="*/ 0 w 226850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0" h="228210" fill="norm" stroke="1" extrusionOk="0">
                  <a:moveTo>
                    <a:pt x="0" y="0"/>
                  </a:moveTo>
                  <a:lnTo>
                    <a:pt x="226851" y="0"/>
                  </a:lnTo>
                  <a:lnTo>
                    <a:pt x="226851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85" name="Полилиния: фигура 2126"/>
            <p:cNvSpPr/>
            <p:nvPr/>
          </p:nvSpPr>
          <p:spPr bwMode="auto">
            <a:xfrm>
              <a:off x="11260957" y="1890546"/>
              <a:ext cx="226793" cy="226851"/>
            </a:xfrm>
            <a:custGeom>
              <a:avLst/>
              <a:gdLst>
                <a:gd name="connsiteX0" fmla="*/ 0 w 226793"/>
                <a:gd name="connsiteY0" fmla="*/ 0 h 226851"/>
                <a:gd name="connsiteX1" fmla="*/ 226794 w 226793"/>
                <a:gd name="connsiteY1" fmla="*/ 0 h 226851"/>
                <a:gd name="connsiteX2" fmla="*/ 226794 w 226793"/>
                <a:gd name="connsiteY2" fmla="*/ 226852 h 226851"/>
                <a:gd name="connsiteX3" fmla="*/ 0 w 226793"/>
                <a:gd name="connsiteY3" fmla="*/ 226852 h 226851"/>
                <a:gd name="connsiteX4" fmla="*/ 0 w 226793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3" h="226851" fill="norm" stroke="1" extrusionOk="0">
                  <a:moveTo>
                    <a:pt x="0" y="0"/>
                  </a:moveTo>
                  <a:lnTo>
                    <a:pt x="226794" y="0"/>
                  </a:lnTo>
                  <a:lnTo>
                    <a:pt x="226794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86" name="Полилиния: фигура 2127"/>
            <p:cNvSpPr/>
            <p:nvPr/>
          </p:nvSpPr>
          <p:spPr bwMode="auto">
            <a:xfrm>
              <a:off x="695817" y="4999931"/>
              <a:ext cx="226794" cy="228267"/>
            </a:xfrm>
            <a:custGeom>
              <a:avLst/>
              <a:gdLst>
                <a:gd name="connsiteX0" fmla="*/ 0 w 226794"/>
                <a:gd name="connsiteY0" fmla="*/ 0 h 228267"/>
                <a:gd name="connsiteX1" fmla="*/ 226795 w 226794"/>
                <a:gd name="connsiteY1" fmla="*/ 0 h 228267"/>
                <a:gd name="connsiteX2" fmla="*/ 226795 w 226794"/>
                <a:gd name="connsiteY2" fmla="*/ 228267 h 228267"/>
                <a:gd name="connsiteX3" fmla="*/ 0 w 226794"/>
                <a:gd name="connsiteY3" fmla="*/ 228267 h 228267"/>
                <a:gd name="connsiteX4" fmla="*/ 0 w 226794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4" h="228267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87" name="Полилиния: фигура 2128"/>
            <p:cNvSpPr/>
            <p:nvPr/>
          </p:nvSpPr>
          <p:spPr bwMode="auto">
            <a:xfrm>
              <a:off x="11882222" y="1890546"/>
              <a:ext cx="226852" cy="228210"/>
            </a:xfrm>
            <a:custGeom>
              <a:avLst/>
              <a:gdLst>
                <a:gd name="connsiteX0" fmla="*/ 0 w 226852"/>
                <a:gd name="connsiteY0" fmla="*/ 0 h 228210"/>
                <a:gd name="connsiteX1" fmla="*/ 226852 w 226852"/>
                <a:gd name="connsiteY1" fmla="*/ 0 h 228210"/>
                <a:gd name="connsiteX2" fmla="*/ 226852 w 226852"/>
                <a:gd name="connsiteY2" fmla="*/ 228211 h 228210"/>
                <a:gd name="connsiteX3" fmla="*/ 0 w 226852"/>
                <a:gd name="connsiteY3" fmla="*/ 228211 h 228210"/>
                <a:gd name="connsiteX4" fmla="*/ 0 w 226852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8210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88" name="Полилиния: фигура 2129"/>
            <p:cNvSpPr/>
            <p:nvPr/>
          </p:nvSpPr>
          <p:spPr bwMode="auto">
            <a:xfrm>
              <a:off x="12193619" y="1890546"/>
              <a:ext cx="226795" cy="228210"/>
            </a:xfrm>
            <a:custGeom>
              <a:avLst/>
              <a:gdLst>
                <a:gd name="connsiteX0" fmla="*/ 0 w 226795"/>
                <a:gd name="connsiteY0" fmla="*/ 0 h 228210"/>
                <a:gd name="connsiteX1" fmla="*/ 226795 w 226795"/>
                <a:gd name="connsiteY1" fmla="*/ 0 h 228210"/>
                <a:gd name="connsiteX2" fmla="*/ 226795 w 226795"/>
                <a:gd name="connsiteY2" fmla="*/ 228211 h 228210"/>
                <a:gd name="connsiteX3" fmla="*/ 0 w 226795"/>
                <a:gd name="connsiteY3" fmla="*/ 228211 h 228210"/>
                <a:gd name="connsiteX4" fmla="*/ 0 w 226795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8210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89" name="Полилиния: фигура 2130"/>
            <p:cNvSpPr/>
            <p:nvPr/>
          </p:nvSpPr>
          <p:spPr bwMode="auto">
            <a:xfrm>
              <a:off x="1007157" y="2201886"/>
              <a:ext cx="228210" cy="226851"/>
            </a:xfrm>
            <a:custGeom>
              <a:avLst/>
              <a:gdLst>
                <a:gd name="connsiteX0" fmla="*/ 0 w 228210"/>
                <a:gd name="connsiteY0" fmla="*/ 0 h 226851"/>
                <a:gd name="connsiteX1" fmla="*/ 228211 w 228210"/>
                <a:gd name="connsiteY1" fmla="*/ 0 h 226851"/>
                <a:gd name="connsiteX2" fmla="*/ 228211 w 228210"/>
                <a:gd name="connsiteY2" fmla="*/ 226852 h 226851"/>
                <a:gd name="connsiteX3" fmla="*/ 0 w 228210"/>
                <a:gd name="connsiteY3" fmla="*/ 226852 h 226851"/>
                <a:gd name="connsiteX4" fmla="*/ 0 w 228210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10" h="226851" fill="norm" stroke="1" extrusionOk="0">
                  <a:moveTo>
                    <a:pt x="0" y="0"/>
                  </a:moveTo>
                  <a:lnTo>
                    <a:pt x="228211" y="0"/>
                  </a:lnTo>
                  <a:lnTo>
                    <a:pt x="228211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0" name="Полилиния: фигура 2131"/>
            <p:cNvSpPr/>
            <p:nvPr/>
          </p:nvSpPr>
          <p:spPr bwMode="auto">
            <a:xfrm>
              <a:off x="10328236" y="2201886"/>
              <a:ext cx="226852" cy="226851"/>
            </a:xfrm>
            <a:custGeom>
              <a:avLst/>
              <a:gdLst>
                <a:gd name="connsiteX0" fmla="*/ 0 w 226852"/>
                <a:gd name="connsiteY0" fmla="*/ 0 h 226851"/>
                <a:gd name="connsiteX1" fmla="*/ 226852 w 226852"/>
                <a:gd name="connsiteY1" fmla="*/ 0 h 226851"/>
                <a:gd name="connsiteX2" fmla="*/ 226852 w 226852"/>
                <a:gd name="connsiteY2" fmla="*/ 226852 h 226851"/>
                <a:gd name="connsiteX3" fmla="*/ 0 w 226852"/>
                <a:gd name="connsiteY3" fmla="*/ 226852 h 226851"/>
                <a:gd name="connsiteX4" fmla="*/ 0 w 226852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6851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1" name="Полилиния: фигура 2132"/>
            <p:cNvSpPr/>
            <p:nvPr/>
          </p:nvSpPr>
          <p:spPr bwMode="auto">
            <a:xfrm>
              <a:off x="10638217" y="6242575"/>
              <a:ext cx="228211" cy="226795"/>
            </a:xfrm>
            <a:custGeom>
              <a:avLst/>
              <a:gdLst>
                <a:gd name="connsiteX0" fmla="*/ 0 w 228211"/>
                <a:gd name="connsiteY0" fmla="*/ 0 h 226795"/>
                <a:gd name="connsiteX1" fmla="*/ 228211 w 228211"/>
                <a:gd name="connsiteY1" fmla="*/ 0 h 226795"/>
                <a:gd name="connsiteX2" fmla="*/ 228211 w 228211"/>
                <a:gd name="connsiteY2" fmla="*/ 226795 h 226795"/>
                <a:gd name="connsiteX3" fmla="*/ 0 w 228211"/>
                <a:gd name="connsiteY3" fmla="*/ 226795 h 226795"/>
                <a:gd name="connsiteX4" fmla="*/ 0 w 228211"/>
                <a:gd name="connsiteY4" fmla="*/ 0 h 226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11" h="226795" fill="norm" stroke="1" extrusionOk="0">
                  <a:moveTo>
                    <a:pt x="0" y="0"/>
                  </a:moveTo>
                  <a:lnTo>
                    <a:pt x="228211" y="0"/>
                  </a:lnTo>
                  <a:lnTo>
                    <a:pt x="228211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2" name="Полилиния: фигура 2133"/>
            <p:cNvSpPr/>
            <p:nvPr/>
          </p:nvSpPr>
          <p:spPr bwMode="auto">
            <a:xfrm>
              <a:off x="9705556" y="5311272"/>
              <a:ext cx="226794" cy="226851"/>
            </a:xfrm>
            <a:custGeom>
              <a:avLst/>
              <a:gdLst>
                <a:gd name="connsiteX0" fmla="*/ 0 w 226794"/>
                <a:gd name="connsiteY0" fmla="*/ 0 h 226851"/>
                <a:gd name="connsiteX1" fmla="*/ 226795 w 226794"/>
                <a:gd name="connsiteY1" fmla="*/ 0 h 226851"/>
                <a:gd name="connsiteX2" fmla="*/ 226795 w 226794"/>
                <a:gd name="connsiteY2" fmla="*/ 226852 h 226851"/>
                <a:gd name="connsiteX3" fmla="*/ 0 w 226794"/>
                <a:gd name="connsiteY3" fmla="*/ 226852 h 226851"/>
                <a:gd name="connsiteX4" fmla="*/ 0 w 226794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4" h="226851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3" name="Полилиния: фигура 2134"/>
            <p:cNvSpPr/>
            <p:nvPr/>
          </p:nvSpPr>
          <p:spPr bwMode="auto">
            <a:xfrm>
              <a:off x="10016896" y="5311272"/>
              <a:ext cx="226851" cy="225435"/>
            </a:xfrm>
            <a:custGeom>
              <a:avLst/>
              <a:gdLst>
                <a:gd name="connsiteX0" fmla="*/ 0 w 226851"/>
                <a:gd name="connsiteY0" fmla="*/ 0 h 225435"/>
                <a:gd name="connsiteX1" fmla="*/ 226851 w 226851"/>
                <a:gd name="connsiteY1" fmla="*/ 0 h 225435"/>
                <a:gd name="connsiteX2" fmla="*/ 226851 w 226851"/>
                <a:gd name="connsiteY2" fmla="*/ 225436 h 225435"/>
                <a:gd name="connsiteX3" fmla="*/ 0 w 226851"/>
                <a:gd name="connsiteY3" fmla="*/ 225436 h 225435"/>
                <a:gd name="connsiteX4" fmla="*/ 0 w 226851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5435" fill="norm" stroke="1" extrusionOk="0">
                  <a:moveTo>
                    <a:pt x="0" y="0"/>
                  </a:moveTo>
                  <a:lnTo>
                    <a:pt x="226851" y="0"/>
                  </a:lnTo>
                  <a:lnTo>
                    <a:pt x="226851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4" name="Полилиния: фигура 2135"/>
            <p:cNvSpPr/>
            <p:nvPr/>
          </p:nvSpPr>
          <p:spPr bwMode="auto">
            <a:xfrm>
              <a:off x="1007157" y="4067267"/>
              <a:ext cx="225435" cy="226794"/>
            </a:xfrm>
            <a:custGeom>
              <a:avLst/>
              <a:gdLst>
                <a:gd name="connsiteX0" fmla="*/ 0 w 225435"/>
                <a:gd name="connsiteY0" fmla="*/ 0 h 226794"/>
                <a:gd name="connsiteX1" fmla="*/ 225436 w 225435"/>
                <a:gd name="connsiteY1" fmla="*/ 0 h 226794"/>
                <a:gd name="connsiteX2" fmla="*/ 225436 w 225435"/>
                <a:gd name="connsiteY2" fmla="*/ 226795 h 226794"/>
                <a:gd name="connsiteX3" fmla="*/ 0 w 225435"/>
                <a:gd name="connsiteY3" fmla="*/ 226795 h 226794"/>
                <a:gd name="connsiteX4" fmla="*/ 0 w 225435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6794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5" name="Полилиния: фигура 2136"/>
            <p:cNvSpPr/>
            <p:nvPr/>
          </p:nvSpPr>
          <p:spPr bwMode="auto">
            <a:xfrm>
              <a:off x="10015480" y="6242575"/>
              <a:ext cx="228267" cy="225379"/>
            </a:xfrm>
            <a:custGeom>
              <a:avLst/>
              <a:gdLst>
                <a:gd name="connsiteX0" fmla="*/ 0 w 228267"/>
                <a:gd name="connsiteY0" fmla="*/ 0 h 225379"/>
                <a:gd name="connsiteX1" fmla="*/ 228267 w 228267"/>
                <a:gd name="connsiteY1" fmla="*/ 0 h 225379"/>
                <a:gd name="connsiteX2" fmla="*/ 228267 w 228267"/>
                <a:gd name="connsiteY2" fmla="*/ 225380 h 225379"/>
                <a:gd name="connsiteX3" fmla="*/ 0 w 228267"/>
                <a:gd name="connsiteY3" fmla="*/ 225380 h 225379"/>
                <a:gd name="connsiteX4" fmla="*/ 0 w 228267"/>
                <a:gd name="connsiteY4" fmla="*/ 0 h 225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67" h="225379" fill="norm" stroke="1" extrusionOk="0">
                  <a:moveTo>
                    <a:pt x="0" y="0"/>
                  </a:moveTo>
                  <a:lnTo>
                    <a:pt x="228267" y="0"/>
                  </a:lnTo>
                  <a:lnTo>
                    <a:pt x="228267" y="225380"/>
                  </a:lnTo>
                  <a:lnTo>
                    <a:pt x="0" y="2253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6" name="Полилиния: фигура 2137"/>
            <p:cNvSpPr/>
            <p:nvPr/>
          </p:nvSpPr>
          <p:spPr bwMode="auto">
            <a:xfrm>
              <a:off x="9705556" y="6242575"/>
              <a:ext cx="226794" cy="226795"/>
            </a:xfrm>
            <a:custGeom>
              <a:avLst/>
              <a:gdLst>
                <a:gd name="connsiteX0" fmla="*/ 0 w 226794"/>
                <a:gd name="connsiteY0" fmla="*/ 0 h 226795"/>
                <a:gd name="connsiteX1" fmla="*/ 226795 w 226794"/>
                <a:gd name="connsiteY1" fmla="*/ 0 h 226795"/>
                <a:gd name="connsiteX2" fmla="*/ 226795 w 226794"/>
                <a:gd name="connsiteY2" fmla="*/ 226795 h 226795"/>
                <a:gd name="connsiteX3" fmla="*/ 0 w 226794"/>
                <a:gd name="connsiteY3" fmla="*/ 226795 h 226795"/>
                <a:gd name="connsiteX4" fmla="*/ 0 w 226794"/>
                <a:gd name="connsiteY4" fmla="*/ 0 h 226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4" h="226795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7" name="Полилиния: фигура 2138"/>
            <p:cNvSpPr/>
            <p:nvPr/>
          </p:nvSpPr>
          <p:spPr bwMode="auto">
            <a:xfrm>
              <a:off x="11882222" y="5311272"/>
              <a:ext cx="226852" cy="225435"/>
            </a:xfrm>
            <a:custGeom>
              <a:avLst/>
              <a:gdLst>
                <a:gd name="connsiteX0" fmla="*/ 0 w 226852"/>
                <a:gd name="connsiteY0" fmla="*/ 0 h 225435"/>
                <a:gd name="connsiteX1" fmla="*/ 226852 w 226852"/>
                <a:gd name="connsiteY1" fmla="*/ 0 h 225435"/>
                <a:gd name="connsiteX2" fmla="*/ 226852 w 226852"/>
                <a:gd name="connsiteY2" fmla="*/ 225436 h 225435"/>
                <a:gd name="connsiteX3" fmla="*/ 0 w 226852"/>
                <a:gd name="connsiteY3" fmla="*/ 225436 h 225435"/>
                <a:gd name="connsiteX4" fmla="*/ 0 w 226852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5435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8" name="Полилиния: фигура 2139"/>
            <p:cNvSpPr/>
            <p:nvPr/>
          </p:nvSpPr>
          <p:spPr bwMode="auto">
            <a:xfrm>
              <a:off x="695817" y="4065853"/>
              <a:ext cx="226794" cy="226851"/>
            </a:xfrm>
            <a:custGeom>
              <a:avLst/>
              <a:gdLst>
                <a:gd name="connsiteX0" fmla="*/ 0 w 226794"/>
                <a:gd name="connsiteY0" fmla="*/ 0 h 226851"/>
                <a:gd name="connsiteX1" fmla="*/ 226795 w 226794"/>
                <a:gd name="connsiteY1" fmla="*/ 0 h 226851"/>
                <a:gd name="connsiteX2" fmla="*/ 226795 w 226794"/>
                <a:gd name="connsiteY2" fmla="*/ 226852 h 226851"/>
                <a:gd name="connsiteX3" fmla="*/ 0 w 226794"/>
                <a:gd name="connsiteY3" fmla="*/ 226852 h 226851"/>
                <a:gd name="connsiteX4" fmla="*/ 0 w 226794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4" h="226851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9" name="Полилиния: фигура 2140"/>
            <p:cNvSpPr/>
            <p:nvPr/>
          </p:nvSpPr>
          <p:spPr bwMode="auto">
            <a:xfrm>
              <a:off x="3805146" y="3444531"/>
              <a:ext cx="225436" cy="226851"/>
            </a:xfrm>
            <a:custGeom>
              <a:avLst/>
              <a:gdLst>
                <a:gd name="connsiteX0" fmla="*/ 0 w 225436"/>
                <a:gd name="connsiteY0" fmla="*/ 0 h 226851"/>
                <a:gd name="connsiteX1" fmla="*/ 225436 w 225436"/>
                <a:gd name="connsiteY1" fmla="*/ 0 h 226851"/>
                <a:gd name="connsiteX2" fmla="*/ 225436 w 225436"/>
                <a:gd name="connsiteY2" fmla="*/ 226852 h 226851"/>
                <a:gd name="connsiteX3" fmla="*/ 0 w 225436"/>
                <a:gd name="connsiteY3" fmla="*/ 226852 h 226851"/>
                <a:gd name="connsiteX4" fmla="*/ 0 w 225436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6" h="226851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0" name="Полилиния: фигура 2141"/>
            <p:cNvSpPr/>
            <p:nvPr/>
          </p:nvSpPr>
          <p:spPr bwMode="auto">
            <a:xfrm>
              <a:off x="3805146" y="3755871"/>
              <a:ext cx="225436" cy="226851"/>
            </a:xfrm>
            <a:custGeom>
              <a:avLst/>
              <a:gdLst>
                <a:gd name="connsiteX0" fmla="*/ 225436 w 225436"/>
                <a:gd name="connsiteY0" fmla="*/ 0 h 226851"/>
                <a:gd name="connsiteX1" fmla="*/ 225436 w 225436"/>
                <a:gd name="connsiteY1" fmla="*/ 113426 h 226851"/>
                <a:gd name="connsiteX2" fmla="*/ 167506 w 225436"/>
                <a:gd name="connsiteY2" fmla="*/ 113426 h 226851"/>
                <a:gd name="connsiteX3" fmla="*/ 167506 w 225436"/>
                <a:gd name="connsiteY3" fmla="*/ 202558 h 226851"/>
                <a:gd name="connsiteX4" fmla="*/ 70389 w 225436"/>
                <a:gd name="connsiteY4" fmla="*/ 202558 h 226851"/>
                <a:gd name="connsiteX5" fmla="*/ 70389 w 225436"/>
                <a:gd name="connsiteY5" fmla="*/ 226852 h 226851"/>
                <a:gd name="connsiteX6" fmla="*/ 0 w 225436"/>
                <a:gd name="connsiteY6" fmla="*/ 226852 h 226851"/>
                <a:gd name="connsiteX7" fmla="*/ 0 w 225436"/>
                <a:gd name="connsiteY7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5436" h="226851" fill="norm" stroke="1" extrusionOk="0">
                  <a:moveTo>
                    <a:pt x="225436" y="0"/>
                  </a:moveTo>
                  <a:lnTo>
                    <a:pt x="225436" y="113426"/>
                  </a:lnTo>
                  <a:lnTo>
                    <a:pt x="167506" y="113426"/>
                  </a:lnTo>
                  <a:lnTo>
                    <a:pt x="167506" y="202558"/>
                  </a:lnTo>
                  <a:lnTo>
                    <a:pt x="70389" y="202558"/>
                  </a:lnTo>
                  <a:lnTo>
                    <a:pt x="70389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1" name="Полилиния: фигура 2142"/>
            <p:cNvSpPr/>
            <p:nvPr/>
          </p:nvSpPr>
          <p:spPr bwMode="auto">
            <a:xfrm>
              <a:off x="10639633" y="4065853"/>
              <a:ext cx="226795" cy="228210"/>
            </a:xfrm>
            <a:custGeom>
              <a:avLst/>
              <a:gdLst>
                <a:gd name="connsiteX0" fmla="*/ 0 w 226795"/>
                <a:gd name="connsiteY0" fmla="*/ 0 h 228210"/>
                <a:gd name="connsiteX1" fmla="*/ 226795 w 226795"/>
                <a:gd name="connsiteY1" fmla="*/ 0 h 228210"/>
                <a:gd name="connsiteX2" fmla="*/ 226795 w 226795"/>
                <a:gd name="connsiteY2" fmla="*/ 228211 h 228210"/>
                <a:gd name="connsiteX3" fmla="*/ 0 w 226795"/>
                <a:gd name="connsiteY3" fmla="*/ 228211 h 228210"/>
                <a:gd name="connsiteX4" fmla="*/ 0 w 226795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8210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2" name="Полилиния: фигура 2143"/>
            <p:cNvSpPr/>
            <p:nvPr/>
          </p:nvSpPr>
          <p:spPr bwMode="auto">
            <a:xfrm>
              <a:off x="74495" y="5622669"/>
              <a:ext cx="226794" cy="225435"/>
            </a:xfrm>
            <a:custGeom>
              <a:avLst/>
              <a:gdLst>
                <a:gd name="connsiteX0" fmla="*/ 0 w 226794"/>
                <a:gd name="connsiteY0" fmla="*/ 0 h 225435"/>
                <a:gd name="connsiteX1" fmla="*/ 226795 w 226794"/>
                <a:gd name="connsiteY1" fmla="*/ 0 h 225435"/>
                <a:gd name="connsiteX2" fmla="*/ 226795 w 226794"/>
                <a:gd name="connsiteY2" fmla="*/ 225436 h 225435"/>
                <a:gd name="connsiteX3" fmla="*/ 0 w 226794"/>
                <a:gd name="connsiteY3" fmla="*/ 225436 h 225435"/>
                <a:gd name="connsiteX4" fmla="*/ 0 w 226794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4" h="225435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3" name="Полилиния: фигура 2144"/>
            <p:cNvSpPr/>
            <p:nvPr/>
          </p:nvSpPr>
          <p:spPr bwMode="auto">
            <a:xfrm>
              <a:off x="9706971" y="4999931"/>
              <a:ext cx="228210" cy="228267"/>
            </a:xfrm>
            <a:custGeom>
              <a:avLst/>
              <a:gdLst>
                <a:gd name="connsiteX0" fmla="*/ 0 w 228210"/>
                <a:gd name="connsiteY0" fmla="*/ 0 h 228267"/>
                <a:gd name="connsiteX1" fmla="*/ 228210 w 228210"/>
                <a:gd name="connsiteY1" fmla="*/ 0 h 228267"/>
                <a:gd name="connsiteX2" fmla="*/ 228210 w 228210"/>
                <a:gd name="connsiteY2" fmla="*/ 228267 h 228267"/>
                <a:gd name="connsiteX3" fmla="*/ 0 w 228210"/>
                <a:gd name="connsiteY3" fmla="*/ 228267 h 228267"/>
                <a:gd name="connsiteX4" fmla="*/ 0 w 228210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10" h="228267" fill="norm" stroke="1" extrusionOk="0">
                  <a:moveTo>
                    <a:pt x="0" y="0"/>
                  </a:moveTo>
                  <a:lnTo>
                    <a:pt x="228210" y="0"/>
                  </a:lnTo>
                  <a:lnTo>
                    <a:pt x="228210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4" name="Полилиния: фигура 2145"/>
            <p:cNvSpPr/>
            <p:nvPr/>
          </p:nvSpPr>
          <p:spPr bwMode="auto">
            <a:xfrm>
              <a:off x="695817" y="5621253"/>
              <a:ext cx="226794" cy="226795"/>
            </a:xfrm>
            <a:custGeom>
              <a:avLst/>
              <a:gdLst>
                <a:gd name="connsiteX0" fmla="*/ 0 w 226794"/>
                <a:gd name="connsiteY0" fmla="*/ 0 h 226795"/>
                <a:gd name="connsiteX1" fmla="*/ 226795 w 226794"/>
                <a:gd name="connsiteY1" fmla="*/ 0 h 226795"/>
                <a:gd name="connsiteX2" fmla="*/ 226795 w 226794"/>
                <a:gd name="connsiteY2" fmla="*/ 226795 h 226795"/>
                <a:gd name="connsiteX3" fmla="*/ 0 w 226794"/>
                <a:gd name="connsiteY3" fmla="*/ 226795 h 226795"/>
                <a:gd name="connsiteX4" fmla="*/ 0 w 226794"/>
                <a:gd name="connsiteY4" fmla="*/ 0 h 226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4" h="226795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5" name="Полилиния: фигура 2146"/>
            <p:cNvSpPr/>
            <p:nvPr/>
          </p:nvSpPr>
          <p:spPr bwMode="auto">
            <a:xfrm>
              <a:off x="10016896" y="4999931"/>
              <a:ext cx="226851" cy="226851"/>
            </a:xfrm>
            <a:custGeom>
              <a:avLst/>
              <a:gdLst>
                <a:gd name="connsiteX0" fmla="*/ 0 w 226851"/>
                <a:gd name="connsiteY0" fmla="*/ 0 h 226851"/>
                <a:gd name="connsiteX1" fmla="*/ 226851 w 226851"/>
                <a:gd name="connsiteY1" fmla="*/ 0 h 226851"/>
                <a:gd name="connsiteX2" fmla="*/ 226851 w 226851"/>
                <a:gd name="connsiteY2" fmla="*/ 226852 h 226851"/>
                <a:gd name="connsiteX3" fmla="*/ 0 w 226851"/>
                <a:gd name="connsiteY3" fmla="*/ 226852 h 226851"/>
                <a:gd name="connsiteX4" fmla="*/ 0 w 226851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6851" fill="norm" stroke="1" extrusionOk="0">
                  <a:moveTo>
                    <a:pt x="0" y="0"/>
                  </a:moveTo>
                  <a:lnTo>
                    <a:pt x="226851" y="0"/>
                  </a:lnTo>
                  <a:lnTo>
                    <a:pt x="226851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6" name="Полилиния: фигура 2147"/>
            <p:cNvSpPr/>
            <p:nvPr/>
          </p:nvSpPr>
          <p:spPr bwMode="auto">
            <a:xfrm>
              <a:off x="10016896" y="4067267"/>
              <a:ext cx="226851" cy="228210"/>
            </a:xfrm>
            <a:custGeom>
              <a:avLst/>
              <a:gdLst>
                <a:gd name="connsiteX0" fmla="*/ 0 w 226851"/>
                <a:gd name="connsiteY0" fmla="*/ 0 h 228210"/>
                <a:gd name="connsiteX1" fmla="*/ 226851 w 226851"/>
                <a:gd name="connsiteY1" fmla="*/ 0 h 228210"/>
                <a:gd name="connsiteX2" fmla="*/ 226851 w 226851"/>
                <a:gd name="connsiteY2" fmla="*/ 228211 h 228210"/>
                <a:gd name="connsiteX3" fmla="*/ 0 w 226851"/>
                <a:gd name="connsiteY3" fmla="*/ 228211 h 228210"/>
                <a:gd name="connsiteX4" fmla="*/ 0 w 226851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8210" fill="norm" stroke="1" extrusionOk="0">
                  <a:moveTo>
                    <a:pt x="0" y="0"/>
                  </a:moveTo>
                  <a:lnTo>
                    <a:pt x="226851" y="0"/>
                  </a:lnTo>
                  <a:lnTo>
                    <a:pt x="226851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7" name="Полилиния: фигура 2148"/>
            <p:cNvSpPr/>
            <p:nvPr/>
          </p:nvSpPr>
          <p:spPr bwMode="auto">
            <a:xfrm>
              <a:off x="10326877" y="4999931"/>
              <a:ext cx="228211" cy="226851"/>
            </a:xfrm>
            <a:custGeom>
              <a:avLst/>
              <a:gdLst>
                <a:gd name="connsiteX0" fmla="*/ 0 w 228211"/>
                <a:gd name="connsiteY0" fmla="*/ 0 h 226851"/>
                <a:gd name="connsiteX1" fmla="*/ 228211 w 228211"/>
                <a:gd name="connsiteY1" fmla="*/ 0 h 226851"/>
                <a:gd name="connsiteX2" fmla="*/ 228211 w 228211"/>
                <a:gd name="connsiteY2" fmla="*/ 226852 h 226851"/>
                <a:gd name="connsiteX3" fmla="*/ 0 w 228211"/>
                <a:gd name="connsiteY3" fmla="*/ 226852 h 226851"/>
                <a:gd name="connsiteX4" fmla="*/ 0 w 228211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11" h="226851" fill="norm" stroke="1" extrusionOk="0">
                  <a:moveTo>
                    <a:pt x="0" y="0"/>
                  </a:moveTo>
                  <a:lnTo>
                    <a:pt x="228211" y="0"/>
                  </a:lnTo>
                  <a:lnTo>
                    <a:pt x="228211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8" name="Полилиния: фигура 2149"/>
            <p:cNvSpPr/>
            <p:nvPr/>
          </p:nvSpPr>
          <p:spPr bwMode="auto">
            <a:xfrm>
              <a:off x="6597585" y="5932594"/>
              <a:ext cx="225379" cy="225435"/>
            </a:xfrm>
            <a:custGeom>
              <a:avLst/>
              <a:gdLst>
                <a:gd name="connsiteX0" fmla="*/ 0 w 225379"/>
                <a:gd name="connsiteY0" fmla="*/ 0 h 225435"/>
                <a:gd name="connsiteX1" fmla="*/ 225380 w 225379"/>
                <a:gd name="connsiteY1" fmla="*/ 0 h 225435"/>
                <a:gd name="connsiteX2" fmla="*/ 225380 w 225379"/>
                <a:gd name="connsiteY2" fmla="*/ 225436 h 225435"/>
                <a:gd name="connsiteX3" fmla="*/ 0 w 225379"/>
                <a:gd name="connsiteY3" fmla="*/ 225436 h 225435"/>
                <a:gd name="connsiteX4" fmla="*/ 0 w 225379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379" h="225435" fill="norm" stroke="1" extrusionOk="0">
                  <a:moveTo>
                    <a:pt x="0" y="0"/>
                  </a:moveTo>
                  <a:lnTo>
                    <a:pt x="225380" y="0"/>
                  </a:lnTo>
                  <a:lnTo>
                    <a:pt x="225380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9" name="Полилиния: фигура 2150"/>
            <p:cNvSpPr/>
            <p:nvPr/>
          </p:nvSpPr>
          <p:spPr bwMode="auto">
            <a:xfrm>
              <a:off x="10638217" y="4999931"/>
              <a:ext cx="226795" cy="226851"/>
            </a:xfrm>
            <a:custGeom>
              <a:avLst/>
              <a:gdLst>
                <a:gd name="connsiteX0" fmla="*/ 0 w 226795"/>
                <a:gd name="connsiteY0" fmla="*/ 0 h 226851"/>
                <a:gd name="connsiteX1" fmla="*/ 226795 w 226795"/>
                <a:gd name="connsiteY1" fmla="*/ 0 h 226851"/>
                <a:gd name="connsiteX2" fmla="*/ 226795 w 226795"/>
                <a:gd name="connsiteY2" fmla="*/ 226852 h 226851"/>
                <a:gd name="connsiteX3" fmla="*/ 0 w 226795"/>
                <a:gd name="connsiteY3" fmla="*/ 226852 h 226851"/>
                <a:gd name="connsiteX4" fmla="*/ 0 w 226795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6851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0" name="Полилиния: фигура 2151"/>
            <p:cNvSpPr/>
            <p:nvPr/>
          </p:nvSpPr>
          <p:spPr bwMode="auto">
            <a:xfrm>
              <a:off x="8464326" y="6243991"/>
              <a:ext cx="225436" cy="225379"/>
            </a:xfrm>
            <a:custGeom>
              <a:avLst/>
              <a:gdLst>
                <a:gd name="connsiteX0" fmla="*/ 0 w 225436"/>
                <a:gd name="connsiteY0" fmla="*/ 0 h 225379"/>
                <a:gd name="connsiteX1" fmla="*/ 225436 w 225436"/>
                <a:gd name="connsiteY1" fmla="*/ 0 h 225379"/>
                <a:gd name="connsiteX2" fmla="*/ 225436 w 225436"/>
                <a:gd name="connsiteY2" fmla="*/ 225380 h 225379"/>
                <a:gd name="connsiteX3" fmla="*/ 0 w 225436"/>
                <a:gd name="connsiteY3" fmla="*/ 225380 h 225379"/>
                <a:gd name="connsiteX4" fmla="*/ 0 w 225436"/>
                <a:gd name="connsiteY4" fmla="*/ 0 h 225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6" h="225379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5380"/>
                  </a:lnTo>
                  <a:lnTo>
                    <a:pt x="0" y="2253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1" name="Полилиния: фигура 2152"/>
            <p:cNvSpPr/>
            <p:nvPr/>
          </p:nvSpPr>
          <p:spPr bwMode="auto">
            <a:xfrm>
              <a:off x="10949559" y="3755928"/>
              <a:ext cx="226850" cy="226794"/>
            </a:xfrm>
            <a:custGeom>
              <a:avLst/>
              <a:gdLst>
                <a:gd name="connsiteX0" fmla="*/ 0 w 226850"/>
                <a:gd name="connsiteY0" fmla="*/ 0 h 226794"/>
                <a:gd name="connsiteX1" fmla="*/ 226851 w 226850"/>
                <a:gd name="connsiteY1" fmla="*/ 0 h 226794"/>
                <a:gd name="connsiteX2" fmla="*/ 226851 w 226850"/>
                <a:gd name="connsiteY2" fmla="*/ 226795 h 226794"/>
                <a:gd name="connsiteX3" fmla="*/ 0 w 226850"/>
                <a:gd name="connsiteY3" fmla="*/ 226795 h 226794"/>
                <a:gd name="connsiteX4" fmla="*/ 0 w 226850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0" h="226794" fill="norm" stroke="1" extrusionOk="0">
                  <a:moveTo>
                    <a:pt x="0" y="0"/>
                  </a:moveTo>
                  <a:lnTo>
                    <a:pt x="226851" y="0"/>
                  </a:lnTo>
                  <a:lnTo>
                    <a:pt x="226851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2" name="Полилиния: фигура 2153"/>
            <p:cNvSpPr/>
            <p:nvPr/>
          </p:nvSpPr>
          <p:spPr bwMode="auto">
            <a:xfrm>
              <a:off x="695817" y="4688591"/>
              <a:ext cx="226794" cy="229626"/>
            </a:xfrm>
            <a:custGeom>
              <a:avLst/>
              <a:gdLst>
                <a:gd name="connsiteX0" fmla="*/ 0 w 226794"/>
                <a:gd name="connsiteY0" fmla="*/ 0 h 229626"/>
                <a:gd name="connsiteX1" fmla="*/ 226795 w 226794"/>
                <a:gd name="connsiteY1" fmla="*/ 0 h 229626"/>
                <a:gd name="connsiteX2" fmla="*/ 226795 w 226794"/>
                <a:gd name="connsiteY2" fmla="*/ 229626 h 229626"/>
                <a:gd name="connsiteX3" fmla="*/ 0 w 226794"/>
                <a:gd name="connsiteY3" fmla="*/ 229626 h 229626"/>
                <a:gd name="connsiteX4" fmla="*/ 0 w 226794"/>
                <a:gd name="connsiteY4" fmla="*/ 0 h 22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4" h="229626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9626"/>
                  </a:lnTo>
                  <a:lnTo>
                    <a:pt x="0" y="2296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3" name="Полилиния: фигура 2154"/>
            <p:cNvSpPr/>
            <p:nvPr/>
          </p:nvSpPr>
          <p:spPr bwMode="auto">
            <a:xfrm>
              <a:off x="7530248" y="5932594"/>
              <a:ext cx="229626" cy="225435"/>
            </a:xfrm>
            <a:custGeom>
              <a:avLst/>
              <a:gdLst>
                <a:gd name="connsiteX0" fmla="*/ 0 w 229626"/>
                <a:gd name="connsiteY0" fmla="*/ 0 h 225435"/>
                <a:gd name="connsiteX1" fmla="*/ 229626 w 229626"/>
                <a:gd name="connsiteY1" fmla="*/ 0 h 225435"/>
                <a:gd name="connsiteX2" fmla="*/ 229626 w 229626"/>
                <a:gd name="connsiteY2" fmla="*/ 225436 h 225435"/>
                <a:gd name="connsiteX3" fmla="*/ 0 w 229626"/>
                <a:gd name="connsiteY3" fmla="*/ 225436 h 225435"/>
                <a:gd name="connsiteX4" fmla="*/ 0 w 229626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5435" fill="norm" stroke="1" extrusionOk="0">
                  <a:moveTo>
                    <a:pt x="0" y="0"/>
                  </a:moveTo>
                  <a:lnTo>
                    <a:pt x="229626" y="0"/>
                  </a:lnTo>
                  <a:lnTo>
                    <a:pt x="229626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4" name="Полилиния: фигура 2155"/>
            <p:cNvSpPr/>
            <p:nvPr/>
          </p:nvSpPr>
          <p:spPr bwMode="auto">
            <a:xfrm>
              <a:off x="9084233" y="4688591"/>
              <a:ext cx="226795" cy="228210"/>
            </a:xfrm>
            <a:custGeom>
              <a:avLst/>
              <a:gdLst>
                <a:gd name="connsiteX0" fmla="*/ 0 w 226795"/>
                <a:gd name="connsiteY0" fmla="*/ 0 h 228210"/>
                <a:gd name="connsiteX1" fmla="*/ 226795 w 226795"/>
                <a:gd name="connsiteY1" fmla="*/ 0 h 228210"/>
                <a:gd name="connsiteX2" fmla="*/ 226795 w 226795"/>
                <a:gd name="connsiteY2" fmla="*/ 228211 h 228210"/>
                <a:gd name="connsiteX3" fmla="*/ 0 w 226795"/>
                <a:gd name="connsiteY3" fmla="*/ 228211 h 228210"/>
                <a:gd name="connsiteX4" fmla="*/ 0 w 226795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8210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5" name="Полилиния: фигура 2156"/>
            <p:cNvSpPr/>
            <p:nvPr/>
          </p:nvSpPr>
          <p:spPr bwMode="auto">
            <a:xfrm>
              <a:off x="10949559" y="3134606"/>
              <a:ext cx="226850" cy="226794"/>
            </a:xfrm>
            <a:custGeom>
              <a:avLst/>
              <a:gdLst>
                <a:gd name="connsiteX0" fmla="*/ 0 w 226850"/>
                <a:gd name="connsiteY0" fmla="*/ 0 h 226794"/>
                <a:gd name="connsiteX1" fmla="*/ 226851 w 226850"/>
                <a:gd name="connsiteY1" fmla="*/ 0 h 226794"/>
                <a:gd name="connsiteX2" fmla="*/ 226851 w 226850"/>
                <a:gd name="connsiteY2" fmla="*/ 226795 h 226794"/>
                <a:gd name="connsiteX3" fmla="*/ 0 w 226850"/>
                <a:gd name="connsiteY3" fmla="*/ 226795 h 226794"/>
                <a:gd name="connsiteX4" fmla="*/ 0 w 226850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0" h="226794" fill="norm" stroke="1" extrusionOk="0">
                  <a:moveTo>
                    <a:pt x="0" y="0"/>
                  </a:moveTo>
                  <a:lnTo>
                    <a:pt x="226851" y="0"/>
                  </a:lnTo>
                  <a:lnTo>
                    <a:pt x="226851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6" name="Полилиния: фигура 2157"/>
            <p:cNvSpPr/>
            <p:nvPr/>
          </p:nvSpPr>
          <p:spPr bwMode="auto">
            <a:xfrm>
              <a:off x="3495221" y="4999931"/>
              <a:ext cx="226851" cy="225435"/>
            </a:xfrm>
            <a:custGeom>
              <a:avLst/>
              <a:gdLst>
                <a:gd name="connsiteX0" fmla="*/ 0 w 226851"/>
                <a:gd name="connsiteY0" fmla="*/ 0 h 225435"/>
                <a:gd name="connsiteX1" fmla="*/ 226852 w 226851"/>
                <a:gd name="connsiteY1" fmla="*/ 0 h 225435"/>
                <a:gd name="connsiteX2" fmla="*/ 226852 w 226851"/>
                <a:gd name="connsiteY2" fmla="*/ 225436 h 225435"/>
                <a:gd name="connsiteX3" fmla="*/ 0 w 226851"/>
                <a:gd name="connsiteY3" fmla="*/ 225436 h 225435"/>
                <a:gd name="connsiteX4" fmla="*/ 0 w 226851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5435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7" name="Полилиния: фигура 2158"/>
            <p:cNvSpPr/>
            <p:nvPr/>
          </p:nvSpPr>
          <p:spPr bwMode="auto">
            <a:xfrm>
              <a:off x="1941236" y="4377193"/>
              <a:ext cx="225435" cy="228267"/>
            </a:xfrm>
            <a:custGeom>
              <a:avLst/>
              <a:gdLst>
                <a:gd name="connsiteX0" fmla="*/ 0 w 225435"/>
                <a:gd name="connsiteY0" fmla="*/ 0 h 228267"/>
                <a:gd name="connsiteX1" fmla="*/ 225436 w 225435"/>
                <a:gd name="connsiteY1" fmla="*/ 0 h 228267"/>
                <a:gd name="connsiteX2" fmla="*/ 225436 w 225435"/>
                <a:gd name="connsiteY2" fmla="*/ 228267 h 228267"/>
                <a:gd name="connsiteX3" fmla="*/ 0 w 225435"/>
                <a:gd name="connsiteY3" fmla="*/ 228267 h 228267"/>
                <a:gd name="connsiteX4" fmla="*/ 0 w 225435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8267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8" name="Полилиния: фигура 2159"/>
            <p:cNvSpPr/>
            <p:nvPr/>
          </p:nvSpPr>
          <p:spPr bwMode="auto">
            <a:xfrm>
              <a:off x="1629159" y="4377193"/>
              <a:ext cx="225435" cy="228267"/>
            </a:xfrm>
            <a:custGeom>
              <a:avLst/>
              <a:gdLst>
                <a:gd name="connsiteX0" fmla="*/ 0 w 225435"/>
                <a:gd name="connsiteY0" fmla="*/ 0 h 228267"/>
                <a:gd name="connsiteX1" fmla="*/ 225436 w 225435"/>
                <a:gd name="connsiteY1" fmla="*/ 0 h 228267"/>
                <a:gd name="connsiteX2" fmla="*/ 225436 w 225435"/>
                <a:gd name="connsiteY2" fmla="*/ 228267 h 228267"/>
                <a:gd name="connsiteX3" fmla="*/ 0 w 225435"/>
                <a:gd name="connsiteY3" fmla="*/ 228267 h 228267"/>
                <a:gd name="connsiteX4" fmla="*/ 0 w 225435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8267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9" name="Полилиния: фигура 2160"/>
            <p:cNvSpPr/>
            <p:nvPr/>
          </p:nvSpPr>
          <p:spPr bwMode="auto">
            <a:xfrm>
              <a:off x="8774251" y="4688591"/>
              <a:ext cx="226852" cy="228210"/>
            </a:xfrm>
            <a:custGeom>
              <a:avLst/>
              <a:gdLst>
                <a:gd name="connsiteX0" fmla="*/ 0 w 226852"/>
                <a:gd name="connsiteY0" fmla="*/ 0 h 228210"/>
                <a:gd name="connsiteX1" fmla="*/ 226852 w 226852"/>
                <a:gd name="connsiteY1" fmla="*/ 0 h 228210"/>
                <a:gd name="connsiteX2" fmla="*/ 226852 w 226852"/>
                <a:gd name="connsiteY2" fmla="*/ 228211 h 228210"/>
                <a:gd name="connsiteX3" fmla="*/ 0 w 226852"/>
                <a:gd name="connsiteY3" fmla="*/ 228211 h 228210"/>
                <a:gd name="connsiteX4" fmla="*/ 0 w 226852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8210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0" name="Полилиния: фигура 2161"/>
            <p:cNvSpPr/>
            <p:nvPr/>
          </p:nvSpPr>
          <p:spPr bwMode="auto">
            <a:xfrm>
              <a:off x="1939820" y="4999931"/>
              <a:ext cx="225435" cy="228267"/>
            </a:xfrm>
            <a:custGeom>
              <a:avLst/>
              <a:gdLst>
                <a:gd name="connsiteX0" fmla="*/ 0 w 225435"/>
                <a:gd name="connsiteY0" fmla="*/ 0 h 228267"/>
                <a:gd name="connsiteX1" fmla="*/ 225436 w 225435"/>
                <a:gd name="connsiteY1" fmla="*/ 0 h 228267"/>
                <a:gd name="connsiteX2" fmla="*/ 225436 w 225435"/>
                <a:gd name="connsiteY2" fmla="*/ 228267 h 228267"/>
                <a:gd name="connsiteX3" fmla="*/ 0 w 225435"/>
                <a:gd name="connsiteY3" fmla="*/ 228267 h 228267"/>
                <a:gd name="connsiteX4" fmla="*/ 0 w 225435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8267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1" name="Полилиния: фигура 2162"/>
            <p:cNvSpPr/>
            <p:nvPr/>
          </p:nvSpPr>
          <p:spPr bwMode="auto">
            <a:xfrm>
              <a:off x="695817" y="3134606"/>
              <a:ext cx="226794" cy="226794"/>
            </a:xfrm>
            <a:custGeom>
              <a:avLst/>
              <a:gdLst>
                <a:gd name="connsiteX0" fmla="*/ 0 w 226794"/>
                <a:gd name="connsiteY0" fmla="*/ 0 h 226794"/>
                <a:gd name="connsiteX1" fmla="*/ 226795 w 226794"/>
                <a:gd name="connsiteY1" fmla="*/ 0 h 226794"/>
                <a:gd name="connsiteX2" fmla="*/ 226795 w 226794"/>
                <a:gd name="connsiteY2" fmla="*/ 226795 h 226794"/>
                <a:gd name="connsiteX3" fmla="*/ 0 w 226794"/>
                <a:gd name="connsiteY3" fmla="*/ 226795 h 226794"/>
                <a:gd name="connsiteX4" fmla="*/ 0 w 226794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4" h="226794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2" name="Полилиния: фигура 2163"/>
            <p:cNvSpPr/>
            <p:nvPr/>
          </p:nvSpPr>
          <p:spPr bwMode="auto">
            <a:xfrm>
              <a:off x="2872483" y="3444531"/>
              <a:ext cx="226851" cy="228267"/>
            </a:xfrm>
            <a:custGeom>
              <a:avLst/>
              <a:gdLst>
                <a:gd name="connsiteX0" fmla="*/ 0 w 226851"/>
                <a:gd name="connsiteY0" fmla="*/ 0 h 228267"/>
                <a:gd name="connsiteX1" fmla="*/ 226852 w 226851"/>
                <a:gd name="connsiteY1" fmla="*/ 0 h 228267"/>
                <a:gd name="connsiteX2" fmla="*/ 226852 w 226851"/>
                <a:gd name="connsiteY2" fmla="*/ 228267 h 228267"/>
                <a:gd name="connsiteX3" fmla="*/ 0 w 226851"/>
                <a:gd name="connsiteY3" fmla="*/ 228267 h 228267"/>
                <a:gd name="connsiteX4" fmla="*/ 0 w 226851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8267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3" name="Полилиния: фигура 2164"/>
            <p:cNvSpPr/>
            <p:nvPr/>
          </p:nvSpPr>
          <p:spPr bwMode="auto">
            <a:xfrm>
              <a:off x="2252577" y="3445946"/>
              <a:ext cx="225435" cy="226794"/>
            </a:xfrm>
            <a:custGeom>
              <a:avLst/>
              <a:gdLst>
                <a:gd name="connsiteX0" fmla="*/ 0 w 225435"/>
                <a:gd name="connsiteY0" fmla="*/ 0 h 226794"/>
                <a:gd name="connsiteX1" fmla="*/ 225436 w 225435"/>
                <a:gd name="connsiteY1" fmla="*/ 0 h 226794"/>
                <a:gd name="connsiteX2" fmla="*/ 225436 w 225435"/>
                <a:gd name="connsiteY2" fmla="*/ 226795 h 226794"/>
                <a:gd name="connsiteX3" fmla="*/ 0 w 225435"/>
                <a:gd name="connsiteY3" fmla="*/ 226795 h 226794"/>
                <a:gd name="connsiteX4" fmla="*/ 0 w 225435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6794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4" name="Полилиния: фигура 2165"/>
            <p:cNvSpPr/>
            <p:nvPr/>
          </p:nvSpPr>
          <p:spPr bwMode="auto">
            <a:xfrm>
              <a:off x="10949559" y="4688591"/>
              <a:ext cx="226850" cy="226794"/>
            </a:xfrm>
            <a:custGeom>
              <a:avLst/>
              <a:gdLst>
                <a:gd name="connsiteX0" fmla="*/ 0 w 226850"/>
                <a:gd name="connsiteY0" fmla="*/ 0 h 226794"/>
                <a:gd name="connsiteX1" fmla="*/ 226851 w 226850"/>
                <a:gd name="connsiteY1" fmla="*/ 0 h 226794"/>
                <a:gd name="connsiteX2" fmla="*/ 226851 w 226850"/>
                <a:gd name="connsiteY2" fmla="*/ 226795 h 226794"/>
                <a:gd name="connsiteX3" fmla="*/ 0 w 226850"/>
                <a:gd name="connsiteY3" fmla="*/ 226795 h 226794"/>
                <a:gd name="connsiteX4" fmla="*/ 0 w 226850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0" h="226794" fill="norm" stroke="1" extrusionOk="0">
                  <a:moveTo>
                    <a:pt x="0" y="0"/>
                  </a:moveTo>
                  <a:lnTo>
                    <a:pt x="226851" y="0"/>
                  </a:lnTo>
                  <a:lnTo>
                    <a:pt x="226851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5" name="Полилиния: фигура 2166"/>
            <p:cNvSpPr/>
            <p:nvPr/>
          </p:nvSpPr>
          <p:spPr bwMode="auto">
            <a:xfrm>
              <a:off x="9705556" y="5932594"/>
              <a:ext cx="226794" cy="225435"/>
            </a:xfrm>
            <a:custGeom>
              <a:avLst/>
              <a:gdLst>
                <a:gd name="connsiteX0" fmla="*/ 0 w 226794"/>
                <a:gd name="connsiteY0" fmla="*/ 0 h 225435"/>
                <a:gd name="connsiteX1" fmla="*/ 226795 w 226794"/>
                <a:gd name="connsiteY1" fmla="*/ 0 h 225435"/>
                <a:gd name="connsiteX2" fmla="*/ 226795 w 226794"/>
                <a:gd name="connsiteY2" fmla="*/ 225436 h 225435"/>
                <a:gd name="connsiteX3" fmla="*/ 0 w 226794"/>
                <a:gd name="connsiteY3" fmla="*/ 225436 h 225435"/>
                <a:gd name="connsiteX4" fmla="*/ 0 w 226794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4" h="225435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6" name="Полилиния: фигура 2167"/>
            <p:cNvSpPr/>
            <p:nvPr/>
          </p:nvSpPr>
          <p:spPr bwMode="auto">
            <a:xfrm>
              <a:off x="1939820" y="3134606"/>
              <a:ext cx="225435" cy="226794"/>
            </a:xfrm>
            <a:custGeom>
              <a:avLst/>
              <a:gdLst>
                <a:gd name="connsiteX0" fmla="*/ 0 w 225435"/>
                <a:gd name="connsiteY0" fmla="*/ 0 h 226794"/>
                <a:gd name="connsiteX1" fmla="*/ 225436 w 225435"/>
                <a:gd name="connsiteY1" fmla="*/ 0 h 226794"/>
                <a:gd name="connsiteX2" fmla="*/ 225436 w 225435"/>
                <a:gd name="connsiteY2" fmla="*/ 226795 h 226794"/>
                <a:gd name="connsiteX3" fmla="*/ 0 w 225435"/>
                <a:gd name="connsiteY3" fmla="*/ 226795 h 226794"/>
                <a:gd name="connsiteX4" fmla="*/ 0 w 225435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6794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7" name="Полилиния: фигура 2168"/>
            <p:cNvSpPr/>
            <p:nvPr/>
          </p:nvSpPr>
          <p:spPr bwMode="auto">
            <a:xfrm>
              <a:off x="8772836" y="5622669"/>
              <a:ext cx="228267" cy="225435"/>
            </a:xfrm>
            <a:custGeom>
              <a:avLst/>
              <a:gdLst>
                <a:gd name="connsiteX0" fmla="*/ 0 w 228267"/>
                <a:gd name="connsiteY0" fmla="*/ 0 h 225435"/>
                <a:gd name="connsiteX1" fmla="*/ 228268 w 228267"/>
                <a:gd name="connsiteY1" fmla="*/ 0 h 225435"/>
                <a:gd name="connsiteX2" fmla="*/ 228268 w 228267"/>
                <a:gd name="connsiteY2" fmla="*/ 225436 h 225435"/>
                <a:gd name="connsiteX3" fmla="*/ 0 w 228267"/>
                <a:gd name="connsiteY3" fmla="*/ 225436 h 225435"/>
                <a:gd name="connsiteX4" fmla="*/ 0 w 228267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67" h="225435" fill="norm" stroke="1" extrusionOk="0">
                  <a:moveTo>
                    <a:pt x="0" y="0"/>
                  </a:moveTo>
                  <a:lnTo>
                    <a:pt x="228268" y="0"/>
                  </a:lnTo>
                  <a:lnTo>
                    <a:pt x="228268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8" name="Полилиния: фигура 2169"/>
            <p:cNvSpPr/>
            <p:nvPr/>
          </p:nvSpPr>
          <p:spPr bwMode="auto">
            <a:xfrm>
              <a:off x="10328236" y="5932594"/>
              <a:ext cx="226852" cy="225435"/>
            </a:xfrm>
            <a:custGeom>
              <a:avLst/>
              <a:gdLst>
                <a:gd name="connsiteX0" fmla="*/ 0 w 226852"/>
                <a:gd name="connsiteY0" fmla="*/ 0 h 225435"/>
                <a:gd name="connsiteX1" fmla="*/ 226852 w 226852"/>
                <a:gd name="connsiteY1" fmla="*/ 0 h 225435"/>
                <a:gd name="connsiteX2" fmla="*/ 226852 w 226852"/>
                <a:gd name="connsiteY2" fmla="*/ 225436 h 225435"/>
                <a:gd name="connsiteX3" fmla="*/ 0 w 226852"/>
                <a:gd name="connsiteY3" fmla="*/ 225436 h 225435"/>
                <a:gd name="connsiteX4" fmla="*/ 0 w 226852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5435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9" name="Полилиния: фигура 2170"/>
            <p:cNvSpPr/>
            <p:nvPr/>
          </p:nvSpPr>
          <p:spPr bwMode="auto">
            <a:xfrm>
              <a:off x="10016217" y="5932594"/>
              <a:ext cx="226795" cy="225435"/>
            </a:xfrm>
            <a:custGeom>
              <a:avLst/>
              <a:gdLst>
                <a:gd name="connsiteX0" fmla="*/ 0 w 226795"/>
                <a:gd name="connsiteY0" fmla="*/ 0 h 225435"/>
                <a:gd name="connsiteX1" fmla="*/ 226795 w 226795"/>
                <a:gd name="connsiteY1" fmla="*/ 0 h 225435"/>
                <a:gd name="connsiteX2" fmla="*/ 226795 w 226795"/>
                <a:gd name="connsiteY2" fmla="*/ 225436 h 225435"/>
                <a:gd name="connsiteX3" fmla="*/ 0 w 226795"/>
                <a:gd name="connsiteY3" fmla="*/ 225436 h 225435"/>
                <a:gd name="connsiteX4" fmla="*/ 0 w 226795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5435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0" name="Полилиния: фигура 2171"/>
            <p:cNvSpPr/>
            <p:nvPr/>
          </p:nvSpPr>
          <p:spPr bwMode="auto">
            <a:xfrm>
              <a:off x="10638217" y="5932594"/>
              <a:ext cx="229626" cy="225435"/>
            </a:xfrm>
            <a:custGeom>
              <a:avLst/>
              <a:gdLst>
                <a:gd name="connsiteX0" fmla="*/ 0 w 229626"/>
                <a:gd name="connsiteY0" fmla="*/ 0 h 225435"/>
                <a:gd name="connsiteX1" fmla="*/ 229627 w 229626"/>
                <a:gd name="connsiteY1" fmla="*/ 0 h 225435"/>
                <a:gd name="connsiteX2" fmla="*/ 229627 w 229626"/>
                <a:gd name="connsiteY2" fmla="*/ 225436 h 225435"/>
                <a:gd name="connsiteX3" fmla="*/ 0 w 229626"/>
                <a:gd name="connsiteY3" fmla="*/ 225436 h 225435"/>
                <a:gd name="connsiteX4" fmla="*/ 0 w 229626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5435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1" name="Полилиния: фигура 2172"/>
            <p:cNvSpPr/>
            <p:nvPr/>
          </p:nvSpPr>
          <p:spPr bwMode="auto">
            <a:xfrm>
              <a:off x="10948879" y="5932594"/>
              <a:ext cx="229626" cy="225435"/>
            </a:xfrm>
            <a:custGeom>
              <a:avLst/>
              <a:gdLst>
                <a:gd name="connsiteX0" fmla="*/ 0 w 229626"/>
                <a:gd name="connsiteY0" fmla="*/ 0 h 225435"/>
                <a:gd name="connsiteX1" fmla="*/ 229627 w 229626"/>
                <a:gd name="connsiteY1" fmla="*/ 0 h 225435"/>
                <a:gd name="connsiteX2" fmla="*/ 229627 w 229626"/>
                <a:gd name="connsiteY2" fmla="*/ 225436 h 225435"/>
                <a:gd name="connsiteX3" fmla="*/ 0 w 229626"/>
                <a:gd name="connsiteY3" fmla="*/ 225436 h 225435"/>
                <a:gd name="connsiteX4" fmla="*/ 0 w 229626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5435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2" name="Полилиния: фигура 2173"/>
            <p:cNvSpPr/>
            <p:nvPr/>
          </p:nvSpPr>
          <p:spPr bwMode="auto">
            <a:xfrm>
              <a:off x="9705556" y="5622669"/>
              <a:ext cx="228210" cy="226795"/>
            </a:xfrm>
            <a:custGeom>
              <a:avLst/>
              <a:gdLst>
                <a:gd name="connsiteX0" fmla="*/ 0 w 228210"/>
                <a:gd name="connsiteY0" fmla="*/ 0 h 226795"/>
                <a:gd name="connsiteX1" fmla="*/ 228210 w 228210"/>
                <a:gd name="connsiteY1" fmla="*/ 0 h 226795"/>
                <a:gd name="connsiteX2" fmla="*/ 228210 w 228210"/>
                <a:gd name="connsiteY2" fmla="*/ 226795 h 226795"/>
                <a:gd name="connsiteX3" fmla="*/ 0 w 228210"/>
                <a:gd name="connsiteY3" fmla="*/ 226795 h 226795"/>
                <a:gd name="connsiteX4" fmla="*/ 0 w 228210"/>
                <a:gd name="connsiteY4" fmla="*/ 0 h 226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10" h="226795" fill="norm" stroke="1" extrusionOk="0">
                  <a:moveTo>
                    <a:pt x="0" y="0"/>
                  </a:moveTo>
                  <a:lnTo>
                    <a:pt x="228210" y="0"/>
                  </a:lnTo>
                  <a:lnTo>
                    <a:pt x="228210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3" name="Полилиния: фигура 2174"/>
            <p:cNvSpPr/>
            <p:nvPr/>
          </p:nvSpPr>
          <p:spPr bwMode="auto">
            <a:xfrm>
              <a:off x="10016896" y="5622669"/>
              <a:ext cx="226851" cy="228211"/>
            </a:xfrm>
            <a:custGeom>
              <a:avLst/>
              <a:gdLst>
                <a:gd name="connsiteX0" fmla="*/ 0 w 226851"/>
                <a:gd name="connsiteY0" fmla="*/ 0 h 228211"/>
                <a:gd name="connsiteX1" fmla="*/ 226851 w 226851"/>
                <a:gd name="connsiteY1" fmla="*/ 0 h 228211"/>
                <a:gd name="connsiteX2" fmla="*/ 226851 w 226851"/>
                <a:gd name="connsiteY2" fmla="*/ 228211 h 228211"/>
                <a:gd name="connsiteX3" fmla="*/ 0 w 226851"/>
                <a:gd name="connsiteY3" fmla="*/ 228211 h 228211"/>
                <a:gd name="connsiteX4" fmla="*/ 0 w 226851"/>
                <a:gd name="connsiteY4" fmla="*/ 0 h 228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8211" fill="norm" stroke="1" extrusionOk="0">
                  <a:moveTo>
                    <a:pt x="0" y="0"/>
                  </a:moveTo>
                  <a:lnTo>
                    <a:pt x="226851" y="0"/>
                  </a:lnTo>
                  <a:lnTo>
                    <a:pt x="226851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4" name="Полилиния: фигура 2175"/>
            <p:cNvSpPr/>
            <p:nvPr/>
          </p:nvSpPr>
          <p:spPr bwMode="auto">
            <a:xfrm>
              <a:off x="9084233" y="3134606"/>
              <a:ext cx="226795" cy="229626"/>
            </a:xfrm>
            <a:custGeom>
              <a:avLst/>
              <a:gdLst>
                <a:gd name="connsiteX0" fmla="*/ 0 w 226795"/>
                <a:gd name="connsiteY0" fmla="*/ 0 h 229626"/>
                <a:gd name="connsiteX1" fmla="*/ 226795 w 226795"/>
                <a:gd name="connsiteY1" fmla="*/ 0 h 229626"/>
                <a:gd name="connsiteX2" fmla="*/ 226795 w 226795"/>
                <a:gd name="connsiteY2" fmla="*/ 229626 h 229626"/>
                <a:gd name="connsiteX3" fmla="*/ 0 w 226795"/>
                <a:gd name="connsiteY3" fmla="*/ 229626 h 229626"/>
                <a:gd name="connsiteX4" fmla="*/ 0 w 226795"/>
                <a:gd name="connsiteY4" fmla="*/ 0 h 22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9626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9626"/>
                  </a:lnTo>
                  <a:lnTo>
                    <a:pt x="0" y="2296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5" name="Полилиния: фигура 2176"/>
            <p:cNvSpPr/>
            <p:nvPr/>
          </p:nvSpPr>
          <p:spPr bwMode="auto">
            <a:xfrm>
              <a:off x="9394158" y="3134606"/>
              <a:ext cx="226852" cy="229626"/>
            </a:xfrm>
            <a:custGeom>
              <a:avLst/>
              <a:gdLst>
                <a:gd name="connsiteX0" fmla="*/ 0 w 226852"/>
                <a:gd name="connsiteY0" fmla="*/ 0 h 229626"/>
                <a:gd name="connsiteX1" fmla="*/ 226852 w 226852"/>
                <a:gd name="connsiteY1" fmla="*/ 0 h 229626"/>
                <a:gd name="connsiteX2" fmla="*/ 226852 w 226852"/>
                <a:gd name="connsiteY2" fmla="*/ 229626 h 229626"/>
                <a:gd name="connsiteX3" fmla="*/ 0 w 226852"/>
                <a:gd name="connsiteY3" fmla="*/ 229626 h 229626"/>
                <a:gd name="connsiteX4" fmla="*/ 0 w 226852"/>
                <a:gd name="connsiteY4" fmla="*/ 0 h 22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9626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9626"/>
                  </a:lnTo>
                  <a:lnTo>
                    <a:pt x="0" y="2296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6" name="Полилиния: фигура 2177"/>
            <p:cNvSpPr/>
            <p:nvPr/>
          </p:nvSpPr>
          <p:spPr bwMode="auto">
            <a:xfrm>
              <a:off x="10638217" y="5621253"/>
              <a:ext cx="226795" cy="228211"/>
            </a:xfrm>
            <a:custGeom>
              <a:avLst/>
              <a:gdLst>
                <a:gd name="connsiteX0" fmla="*/ 0 w 226795"/>
                <a:gd name="connsiteY0" fmla="*/ 0 h 228211"/>
                <a:gd name="connsiteX1" fmla="*/ 226795 w 226795"/>
                <a:gd name="connsiteY1" fmla="*/ 0 h 228211"/>
                <a:gd name="connsiteX2" fmla="*/ 226795 w 226795"/>
                <a:gd name="connsiteY2" fmla="*/ 228211 h 228211"/>
                <a:gd name="connsiteX3" fmla="*/ 0 w 226795"/>
                <a:gd name="connsiteY3" fmla="*/ 228211 h 228211"/>
                <a:gd name="connsiteX4" fmla="*/ 0 w 226795"/>
                <a:gd name="connsiteY4" fmla="*/ 0 h 228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8211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7" name="Полилиния: фигура 2178"/>
            <p:cNvSpPr/>
            <p:nvPr/>
          </p:nvSpPr>
          <p:spPr bwMode="auto">
            <a:xfrm>
              <a:off x="10950975" y="5622669"/>
              <a:ext cx="225434" cy="225435"/>
            </a:xfrm>
            <a:custGeom>
              <a:avLst/>
              <a:gdLst>
                <a:gd name="connsiteX0" fmla="*/ 0 w 225434"/>
                <a:gd name="connsiteY0" fmla="*/ 0 h 225435"/>
                <a:gd name="connsiteX1" fmla="*/ 225435 w 225434"/>
                <a:gd name="connsiteY1" fmla="*/ 0 h 225435"/>
                <a:gd name="connsiteX2" fmla="*/ 225435 w 225434"/>
                <a:gd name="connsiteY2" fmla="*/ 225436 h 225435"/>
                <a:gd name="connsiteX3" fmla="*/ 0 w 225434"/>
                <a:gd name="connsiteY3" fmla="*/ 225436 h 225435"/>
                <a:gd name="connsiteX4" fmla="*/ 0 w 225434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4" h="225435" fill="norm" stroke="1" extrusionOk="0">
                  <a:moveTo>
                    <a:pt x="0" y="0"/>
                  </a:moveTo>
                  <a:lnTo>
                    <a:pt x="225435" y="0"/>
                  </a:lnTo>
                  <a:lnTo>
                    <a:pt x="225435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8" name="Полилиния: фигура 2179"/>
            <p:cNvSpPr/>
            <p:nvPr/>
          </p:nvSpPr>
          <p:spPr bwMode="auto">
            <a:xfrm>
              <a:off x="11260957" y="5621253"/>
              <a:ext cx="226793" cy="226795"/>
            </a:xfrm>
            <a:custGeom>
              <a:avLst/>
              <a:gdLst>
                <a:gd name="connsiteX0" fmla="*/ 0 w 226793"/>
                <a:gd name="connsiteY0" fmla="*/ 0 h 226795"/>
                <a:gd name="connsiteX1" fmla="*/ 226794 w 226793"/>
                <a:gd name="connsiteY1" fmla="*/ 0 h 226795"/>
                <a:gd name="connsiteX2" fmla="*/ 226794 w 226793"/>
                <a:gd name="connsiteY2" fmla="*/ 226795 h 226795"/>
                <a:gd name="connsiteX3" fmla="*/ 0 w 226793"/>
                <a:gd name="connsiteY3" fmla="*/ 226795 h 226795"/>
                <a:gd name="connsiteX4" fmla="*/ 0 w 226793"/>
                <a:gd name="connsiteY4" fmla="*/ 0 h 226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3" h="226795" fill="norm" stroke="1" extrusionOk="0">
                  <a:moveTo>
                    <a:pt x="0" y="0"/>
                  </a:moveTo>
                  <a:lnTo>
                    <a:pt x="226794" y="0"/>
                  </a:lnTo>
                  <a:lnTo>
                    <a:pt x="226794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9" name="Полилиния: фигура 2180"/>
            <p:cNvSpPr/>
            <p:nvPr/>
          </p:nvSpPr>
          <p:spPr bwMode="auto">
            <a:xfrm>
              <a:off x="11570881" y="5621253"/>
              <a:ext cx="228266" cy="226795"/>
            </a:xfrm>
            <a:custGeom>
              <a:avLst/>
              <a:gdLst>
                <a:gd name="connsiteX0" fmla="*/ 0 w 228266"/>
                <a:gd name="connsiteY0" fmla="*/ 0 h 226795"/>
                <a:gd name="connsiteX1" fmla="*/ 228266 w 228266"/>
                <a:gd name="connsiteY1" fmla="*/ 0 h 226795"/>
                <a:gd name="connsiteX2" fmla="*/ 228266 w 228266"/>
                <a:gd name="connsiteY2" fmla="*/ 226795 h 226795"/>
                <a:gd name="connsiteX3" fmla="*/ 0 w 228266"/>
                <a:gd name="connsiteY3" fmla="*/ 226795 h 226795"/>
                <a:gd name="connsiteX4" fmla="*/ 0 w 228266"/>
                <a:gd name="connsiteY4" fmla="*/ 0 h 226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66" h="226795" fill="norm" stroke="1" extrusionOk="0">
                  <a:moveTo>
                    <a:pt x="0" y="0"/>
                  </a:moveTo>
                  <a:lnTo>
                    <a:pt x="228266" y="0"/>
                  </a:lnTo>
                  <a:lnTo>
                    <a:pt x="228266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0" name="Полилиния: фигура 2181"/>
            <p:cNvSpPr/>
            <p:nvPr/>
          </p:nvSpPr>
          <p:spPr bwMode="auto">
            <a:xfrm>
              <a:off x="11260957" y="5932594"/>
              <a:ext cx="226793" cy="226851"/>
            </a:xfrm>
            <a:custGeom>
              <a:avLst/>
              <a:gdLst>
                <a:gd name="connsiteX0" fmla="*/ 0 w 226793"/>
                <a:gd name="connsiteY0" fmla="*/ 0 h 226851"/>
                <a:gd name="connsiteX1" fmla="*/ 226794 w 226793"/>
                <a:gd name="connsiteY1" fmla="*/ 0 h 226851"/>
                <a:gd name="connsiteX2" fmla="*/ 226794 w 226793"/>
                <a:gd name="connsiteY2" fmla="*/ 226852 h 226851"/>
                <a:gd name="connsiteX3" fmla="*/ 0 w 226793"/>
                <a:gd name="connsiteY3" fmla="*/ 226852 h 226851"/>
                <a:gd name="connsiteX4" fmla="*/ 0 w 226793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3" h="226851" fill="norm" stroke="1" extrusionOk="0">
                  <a:moveTo>
                    <a:pt x="0" y="0"/>
                  </a:moveTo>
                  <a:lnTo>
                    <a:pt x="226794" y="0"/>
                  </a:lnTo>
                  <a:lnTo>
                    <a:pt x="226794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1" name="Полилиния: фигура 2182"/>
            <p:cNvSpPr/>
            <p:nvPr/>
          </p:nvSpPr>
          <p:spPr bwMode="auto">
            <a:xfrm>
              <a:off x="-236902" y="5932594"/>
              <a:ext cx="226851" cy="229683"/>
            </a:xfrm>
            <a:custGeom>
              <a:avLst/>
              <a:gdLst>
                <a:gd name="connsiteX0" fmla="*/ 0 w 226851"/>
                <a:gd name="connsiteY0" fmla="*/ 0 h 229683"/>
                <a:gd name="connsiteX1" fmla="*/ 226852 w 226851"/>
                <a:gd name="connsiteY1" fmla="*/ 0 h 229683"/>
                <a:gd name="connsiteX2" fmla="*/ 226852 w 226851"/>
                <a:gd name="connsiteY2" fmla="*/ 229683 h 229683"/>
                <a:gd name="connsiteX3" fmla="*/ 0 w 226851"/>
                <a:gd name="connsiteY3" fmla="*/ 229683 h 229683"/>
                <a:gd name="connsiteX4" fmla="*/ 0 w 226851"/>
                <a:gd name="connsiteY4" fmla="*/ 0 h 229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9683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9683"/>
                  </a:lnTo>
                  <a:lnTo>
                    <a:pt x="0" y="2296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2" name="Полилиния: фигура 2183"/>
            <p:cNvSpPr/>
            <p:nvPr/>
          </p:nvSpPr>
          <p:spPr bwMode="auto">
            <a:xfrm>
              <a:off x="11570881" y="5934010"/>
              <a:ext cx="226850" cy="225435"/>
            </a:xfrm>
            <a:custGeom>
              <a:avLst/>
              <a:gdLst>
                <a:gd name="connsiteX0" fmla="*/ 0 w 226850"/>
                <a:gd name="connsiteY0" fmla="*/ 0 h 225435"/>
                <a:gd name="connsiteX1" fmla="*/ 226851 w 226850"/>
                <a:gd name="connsiteY1" fmla="*/ 0 h 225435"/>
                <a:gd name="connsiteX2" fmla="*/ 226851 w 226850"/>
                <a:gd name="connsiteY2" fmla="*/ 225436 h 225435"/>
                <a:gd name="connsiteX3" fmla="*/ 0 w 226850"/>
                <a:gd name="connsiteY3" fmla="*/ 225436 h 225435"/>
                <a:gd name="connsiteX4" fmla="*/ 0 w 226850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0" h="225435" fill="norm" stroke="1" extrusionOk="0">
                  <a:moveTo>
                    <a:pt x="0" y="0"/>
                  </a:moveTo>
                  <a:lnTo>
                    <a:pt x="226851" y="0"/>
                  </a:lnTo>
                  <a:lnTo>
                    <a:pt x="226851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3" name="Полилиния: фигура 2184"/>
            <p:cNvSpPr/>
            <p:nvPr/>
          </p:nvSpPr>
          <p:spPr bwMode="auto">
            <a:xfrm>
              <a:off x="10016896" y="4377193"/>
              <a:ext cx="228267" cy="226851"/>
            </a:xfrm>
            <a:custGeom>
              <a:avLst/>
              <a:gdLst>
                <a:gd name="connsiteX0" fmla="*/ 0 w 228267"/>
                <a:gd name="connsiteY0" fmla="*/ 0 h 226851"/>
                <a:gd name="connsiteX1" fmla="*/ 228267 w 228267"/>
                <a:gd name="connsiteY1" fmla="*/ 0 h 226851"/>
                <a:gd name="connsiteX2" fmla="*/ 228267 w 228267"/>
                <a:gd name="connsiteY2" fmla="*/ 226852 h 226851"/>
                <a:gd name="connsiteX3" fmla="*/ 0 w 228267"/>
                <a:gd name="connsiteY3" fmla="*/ 226852 h 226851"/>
                <a:gd name="connsiteX4" fmla="*/ 0 w 228267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67" h="226851" fill="norm" stroke="1" extrusionOk="0">
                  <a:moveTo>
                    <a:pt x="0" y="0"/>
                  </a:moveTo>
                  <a:lnTo>
                    <a:pt x="228267" y="0"/>
                  </a:lnTo>
                  <a:lnTo>
                    <a:pt x="228267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4" name="Полилиния: фигура 2185"/>
            <p:cNvSpPr/>
            <p:nvPr/>
          </p:nvSpPr>
          <p:spPr bwMode="auto">
            <a:xfrm>
              <a:off x="9705556" y="4378609"/>
              <a:ext cx="226794" cy="228267"/>
            </a:xfrm>
            <a:custGeom>
              <a:avLst/>
              <a:gdLst>
                <a:gd name="connsiteX0" fmla="*/ 0 w 226794"/>
                <a:gd name="connsiteY0" fmla="*/ 0 h 228267"/>
                <a:gd name="connsiteX1" fmla="*/ 226795 w 226794"/>
                <a:gd name="connsiteY1" fmla="*/ 0 h 228267"/>
                <a:gd name="connsiteX2" fmla="*/ 226795 w 226794"/>
                <a:gd name="connsiteY2" fmla="*/ 228267 h 228267"/>
                <a:gd name="connsiteX3" fmla="*/ 0 w 226794"/>
                <a:gd name="connsiteY3" fmla="*/ 228267 h 228267"/>
                <a:gd name="connsiteX4" fmla="*/ 0 w 226794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4" h="228267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5" name="Полилиния: фигура 2186"/>
            <p:cNvSpPr/>
            <p:nvPr/>
          </p:nvSpPr>
          <p:spPr bwMode="auto">
            <a:xfrm>
              <a:off x="1007157" y="4688591"/>
              <a:ext cx="226795" cy="228210"/>
            </a:xfrm>
            <a:custGeom>
              <a:avLst/>
              <a:gdLst>
                <a:gd name="connsiteX0" fmla="*/ 0 w 226795"/>
                <a:gd name="connsiteY0" fmla="*/ 0 h 228210"/>
                <a:gd name="connsiteX1" fmla="*/ 226795 w 226795"/>
                <a:gd name="connsiteY1" fmla="*/ 0 h 228210"/>
                <a:gd name="connsiteX2" fmla="*/ 226795 w 226795"/>
                <a:gd name="connsiteY2" fmla="*/ 228211 h 228210"/>
                <a:gd name="connsiteX3" fmla="*/ 0 w 226795"/>
                <a:gd name="connsiteY3" fmla="*/ 228211 h 228210"/>
                <a:gd name="connsiteX4" fmla="*/ 0 w 226795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8210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6" name="Полилиния: фигура 2187"/>
            <p:cNvSpPr/>
            <p:nvPr/>
          </p:nvSpPr>
          <p:spPr bwMode="auto">
            <a:xfrm>
              <a:off x="2873899" y="3133190"/>
              <a:ext cx="225435" cy="228210"/>
            </a:xfrm>
            <a:custGeom>
              <a:avLst/>
              <a:gdLst>
                <a:gd name="connsiteX0" fmla="*/ 0 w 225435"/>
                <a:gd name="connsiteY0" fmla="*/ 0 h 228210"/>
                <a:gd name="connsiteX1" fmla="*/ 225436 w 225435"/>
                <a:gd name="connsiteY1" fmla="*/ 0 h 228210"/>
                <a:gd name="connsiteX2" fmla="*/ 225436 w 225435"/>
                <a:gd name="connsiteY2" fmla="*/ 228211 h 228210"/>
                <a:gd name="connsiteX3" fmla="*/ 0 w 225435"/>
                <a:gd name="connsiteY3" fmla="*/ 228211 h 228210"/>
                <a:gd name="connsiteX4" fmla="*/ 0 w 225435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8210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" name="Полилиния: фигура 2188"/>
            <p:cNvSpPr/>
            <p:nvPr/>
          </p:nvSpPr>
          <p:spPr bwMode="auto">
            <a:xfrm>
              <a:off x="12193619" y="2821793"/>
              <a:ext cx="226795" cy="228267"/>
            </a:xfrm>
            <a:custGeom>
              <a:avLst/>
              <a:gdLst>
                <a:gd name="connsiteX0" fmla="*/ 0 w 226795"/>
                <a:gd name="connsiteY0" fmla="*/ 0 h 228267"/>
                <a:gd name="connsiteX1" fmla="*/ 226795 w 226795"/>
                <a:gd name="connsiteY1" fmla="*/ 0 h 228267"/>
                <a:gd name="connsiteX2" fmla="*/ 226795 w 226795"/>
                <a:gd name="connsiteY2" fmla="*/ 228267 h 228267"/>
                <a:gd name="connsiteX3" fmla="*/ 0 w 226795"/>
                <a:gd name="connsiteY3" fmla="*/ 228267 h 228267"/>
                <a:gd name="connsiteX4" fmla="*/ 0 w 226795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8267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8" name="Полилиния: фигура 2189"/>
            <p:cNvSpPr/>
            <p:nvPr/>
          </p:nvSpPr>
          <p:spPr bwMode="auto">
            <a:xfrm>
              <a:off x="1318498" y="4688591"/>
              <a:ext cx="225435" cy="226794"/>
            </a:xfrm>
            <a:custGeom>
              <a:avLst/>
              <a:gdLst>
                <a:gd name="connsiteX0" fmla="*/ 0 w 225435"/>
                <a:gd name="connsiteY0" fmla="*/ 0 h 226794"/>
                <a:gd name="connsiteX1" fmla="*/ 225436 w 225435"/>
                <a:gd name="connsiteY1" fmla="*/ 0 h 226794"/>
                <a:gd name="connsiteX2" fmla="*/ 225436 w 225435"/>
                <a:gd name="connsiteY2" fmla="*/ 226795 h 226794"/>
                <a:gd name="connsiteX3" fmla="*/ 0 w 225435"/>
                <a:gd name="connsiteY3" fmla="*/ 226795 h 226794"/>
                <a:gd name="connsiteX4" fmla="*/ 0 w 225435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6794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9" name="Полилиния: фигура 2190"/>
            <p:cNvSpPr/>
            <p:nvPr/>
          </p:nvSpPr>
          <p:spPr bwMode="auto">
            <a:xfrm>
              <a:off x="11883638" y="2823208"/>
              <a:ext cx="226852" cy="226851"/>
            </a:xfrm>
            <a:custGeom>
              <a:avLst/>
              <a:gdLst>
                <a:gd name="connsiteX0" fmla="*/ 0 w 226852"/>
                <a:gd name="connsiteY0" fmla="*/ 0 h 226851"/>
                <a:gd name="connsiteX1" fmla="*/ 226852 w 226852"/>
                <a:gd name="connsiteY1" fmla="*/ 0 h 226851"/>
                <a:gd name="connsiteX2" fmla="*/ 226852 w 226852"/>
                <a:gd name="connsiteY2" fmla="*/ 226852 h 226851"/>
                <a:gd name="connsiteX3" fmla="*/ 0 w 226852"/>
                <a:gd name="connsiteY3" fmla="*/ 226852 h 226851"/>
                <a:gd name="connsiteX4" fmla="*/ 0 w 226852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6851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0" name="Полилиния: фигура 2191"/>
            <p:cNvSpPr/>
            <p:nvPr/>
          </p:nvSpPr>
          <p:spPr bwMode="auto">
            <a:xfrm>
              <a:off x="10638217" y="2823208"/>
              <a:ext cx="226795" cy="226851"/>
            </a:xfrm>
            <a:custGeom>
              <a:avLst/>
              <a:gdLst>
                <a:gd name="connsiteX0" fmla="*/ 0 w 226795"/>
                <a:gd name="connsiteY0" fmla="*/ 0 h 226851"/>
                <a:gd name="connsiteX1" fmla="*/ 226795 w 226795"/>
                <a:gd name="connsiteY1" fmla="*/ 0 h 226851"/>
                <a:gd name="connsiteX2" fmla="*/ 226795 w 226795"/>
                <a:gd name="connsiteY2" fmla="*/ 226852 h 226851"/>
                <a:gd name="connsiteX3" fmla="*/ 0 w 226795"/>
                <a:gd name="connsiteY3" fmla="*/ 226852 h 226851"/>
                <a:gd name="connsiteX4" fmla="*/ 0 w 226795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6851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1" name="Полилиния: фигура 2192"/>
            <p:cNvSpPr/>
            <p:nvPr/>
          </p:nvSpPr>
          <p:spPr bwMode="auto">
            <a:xfrm>
              <a:off x="1941236" y="4688591"/>
              <a:ext cx="226851" cy="228210"/>
            </a:xfrm>
            <a:custGeom>
              <a:avLst/>
              <a:gdLst>
                <a:gd name="connsiteX0" fmla="*/ 0 w 226851"/>
                <a:gd name="connsiteY0" fmla="*/ 0 h 228210"/>
                <a:gd name="connsiteX1" fmla="*/ 226852 w 226851"/>
                <a:gd name="connsiteY1" fmla="*/ 0 h 228210"/>
                <a:gd name="connsiteX2" fmla="*/ 226852 w 226851"/>
                <a:gd name="connsiteY2" fmla="*/ 228211 h 228210"/>
                <a:gd name="connsiteX3" fmla="*/ 0 w 226851"/>
                <a:gd name="connsiteY3" fmla="*/ 228211 h 228210"/>
                <a:gd name="connsiteX4" fmla="*/ 0 w 226851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8210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2" name="Полилиния: фигура 2193"/>
            <p:cNvSpPr/>
            <p:nvPr/>
          </p:nvSpPr>
          <p:spPr bwMode="auto">
            <a:xfrm>
              <a:off x="7841589" y="6555332"/>
              <a:ext cx="225435" cy="225435"/>
            </a:xfrm>
            <a:custGeom>
              <a:avLst/>
              <a:gdLst>
                <a:gd name="connsiteX0" fmla="*/ 0 w 225435"/>
                <a:gd name="connsiteY0" fmla="*/ 0 h 225435"/>
                <a:gd name="connsiteX1" fmla="*/ 225436 w 225435"/>
                <a:gd name="connsiteY1" fmla="*/ 0 h 225435"/>
                <a:gd name="connsiteX2" fmla="*/ 225436 w 225435"/>
                <a:gd name="connsiteY2" fmla="*/ 225436 h 225435"/>
                <a:gd name="connsiteX3" fmla="*/ 0 w 225435"/>
                <a:gd name="connsiteY3" fmla="*/ 225436 h 225435"/>
                <a:gd name="connsiteX4" fmla="*/ 0 w 225435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5435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3" name="Полилиния: фигура 2194"/>
            <p:cNvSpPr/>
            <p:nvPr/>
          </p:nvSpPr>
          <p:spPr bwMode="auto">
            <a:xfrm>
              <a:off x="7841589" y="6242575"/>
              <a:ext cx="225435" cy="225379"/>
            </a:xfrm>
            <a:custGeom>
              <a:avLst/>
              <a:gdLst>
                <a:gd name="connsiteX0" fmla="*/ 0 w 225435"/>
                <a:gd name="connsiteY0" fmla="*/ 0 h 225379"/>
                <a:gd name="connsiteX1" fmla="*/ 225436 w 225435"/>
                <a:gd name="connsiteY1" fmla="*/ 0 h 225379"/>
                <a:gd name="connsiteX2" fmla="*/ 225436 w 225435"/>
                <a:gd name="connsiteY2" fmla="*/ 225380 h 225379"/>
                <a:gd name="connsiteX3" fmla="*/ 0 w 225435"/>
                <a:gd name="connsiteY3" fmla="*/ 225380 h 225379"/>
                <a:gd name="connsiteX4" fmla="*/ 0 w 225435"/>
                <a:gd name="connsiteY4" fmla="*/ 0 h 225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5379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5380"/>
                  </a:lnTo>
                  <a:lnTo>
                    <a:pt x="0" y="2253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4" name="Полилиния: фигура 2195"/>
            <p:cNvSpPr/>
            <p:nvPr/>
          </p:nvSpPr>
          <p:spPr bwMode="auto">
            <a:xfrm>
              <a:off x="8774251" y="4999931"/>
              <a:ext cx="226852" cy="226851"/>
            </a:xfrm>
            <a:custGeom>
              <a:avLst/>
              <a:gdLst>
                <a:gd name="connsiteX0" fmla="*/ 0 w 226852"/>
                <a:gd name="connsiteY0" fmla="*/ 0 h 226851"/>
                <a:gd name="connsiteX1" fmla="*/ 226852 w 226852"/>
                <a:gd name="connsiteY1" fmla="*/ 0 h 226851"/>
                <a:gd name="connsiteX2" fmla="*/ 226852 w 226852"/>
                <a:gd name="connsiteY2" fmla="*/ 226852 h 226851"/>
                <a:gd name="connsiteX3" fmla="*/ 0 w 226852"/>
                <a:gd name="connsiteY3" fmla="*/ 226852 h 226851"/>
                <a:gd name="connsiteX4" fmla="*/ 0 w 226852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6851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5" name="Полилиния: фигура 2196"/>
            <p:cNvSpPr/>
            <p:nvPr/>
          </p:nvSpPr>
          <p:spPr bwMode="auto">
            <a:xfrm>
              <a:off x="8462911" y="4999931"/>
              <a:ext cx="226852" cy="226851"/>
            </a:xfrm>
            <a:custGeom>
              <a:avLst/>
              <a:gdLst>
                <a:gd name="connsiteX0" fmla="*/ 0 w 226852"/>
                <a:gd name="connsiteY0" fmla="*/ 0 h 226851"/>
                <a:gd name="connsiteX1" fmla="*/ 226852 w 226852"/>
                <a:gd name="connsiteY1" fmla="*/ 0 h 226851"/>
                <a:gd name="connsiteX2" fmla="*/ 226852 w 226852"/>
                <a:gd name="connsiteY2" fmla="*/ 226852 h 226851"/>
                <a:gd name="connsiteX3" fmla="*/ 0 w 226852"/>
                <a:gd name="connsiteY3" fmla="*/ 226852 h 226851"/>
                <a:gd name="connsiteX4" fmla="*/ 0 w 226852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6851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6" name="Полилиния: фигура 2197"/>
            <p:cNvSpPr/>
            <p:nvPr/>
          </p:nvSpPr>
          <p:spPr bwMode="auto">
            <a:xfrm>
              <a:off x="8772836" y="6555332"/>
              <a:ext cx="226852" cy="225435"/>
            </a:xfrm>
            <a:custGeom>
              <a:avLst/>
              <a:gdLst>
                <a:gd name="connsiteX0" fmla="*/ 0 w 226852"/>
                <a:gd name="connsiteY0" fmla="*/ 0 h 225435"/>
                <a:gd name="connsiteX1" fmla="*/ 226852 w 226852"/>
                <a:gd name="connsiteY1" fmla="*/ 0 h 225435"/>
                <a:gd name="connsiteX2" fmla="*/ 226852 w 226852"/>
                <a:gd name="connsiteY2" fmla="*/ 225436 h 225435"/>
                <a:gd name="connsiteX3" fmla="*/ 0 w 226852"/>
                <a:gd name="connsiteY3" fmla="*/ 225436 h 225435"/>
                <a:gd name="connsiteX4" fmla="*/ 0 w 226852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5435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7" name="Полилиния: фигура 2198"/>
            <p:cNvSpPr/>
            <p:nvPr/>
          </p:nvSpPr>
          <p:spPr bwMode="auto">
            <a:xfrm>
              <a:off x="9084233" y="6553917"/>
              <a:ext cx="226795" cy="225435"/>
            </a:xfrm>
            <a:custGeom>
              <a:avLst/>
              <a:gdLst>
                <a:gd name="connsiteX0" fmla="*/ 0 w 226795"/>
                <a:gd name="connsiteY0" fmla="*/ 0 h 225435"/>
                <a:gd name="connsiteX1" fmla="*/ 226795 w 226795"/>
                <a:gd name="connsiteY1" fmla="*/ 0 h 225435"/>
                <a:gd name="connsiteX2" fmla="*/ 226795 w 226795"/>
                <a:gd name="connsiteY2" fmla="*/ 225436 h 225435"/>
                <a:gd name="connsiteX3" fmla="*/ 0 w 226795"/>
                <a:gd name="connsiteY3" fmla="*/ 225436 h 225435"/>
                <a:gd name="connsiteX4" fmla="*/ 0 w 226795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5435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8" name="Полилиния: фигура 2199"/>
            <p:cNvSpPr/>
            <p:nvPr/>
          </p:nvSpPr>
          <p:spPr bwMode="auto">
            <a:xfrm>
              <a:off x="8772836" y="6243255"/>
              <a:ext cx="226852" cy="225436"/>
            </a:xfrm>
            <a:custGeom>
              <a:avLst/>
              <a:gdLst>
                <a:gd name="connsiteX0" fmla="*/ 0 w 226852"/>
                <a:gd name="connsiteY0" fmla="*/ 0 h 225436"/>
                <a:gd name="connsiteX1" fmla="*/ 226852 w 226852"/>
                <a:gd name="connsiteY1" fmla="*/ 0 h 225436"/>
                <a:gd name="connsiteX2" fmla="*/ 226852 w 226852"/>
                <a:gd name="connsiteY2" fmla="*/ 225436 h 225436"/>
                <a:gd name="connsiteX3" fmla="*/ 0 w 226852"/>
                <a:gd name="connsiteY3" fmla="*/ 225436 h 225436"/>
                <a:gd name="connsiteX4" fmla="*/ 0 w 226852"/>
                <a:gd name="connsiteY4" fmla="*/ 0 h 225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5436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9" name="Полилиния: фигура 2200"/>
            <p:cNvSpPr/>
            <p:nvPr/>
          </p:nvSpPr>
          <p:spPr bwMode="auto">
            <a:xfrm>
              <a:off x="9084233" y="6241839"/>
              <a:ext cx="226795" cy="225436"/>
            </a:xfrm>
            <a:custGeom>
              <a:avLst/>
              <a:gdLst>
                <a:gd name="connsiteX0" fmla="*/ 0 w 226795"/>
                <a:gd name="connsiteY0" fmla="*/ 0 h 225436"/>
                <a:gd name="connsiteX1" fmla="*/ 226795 w 226795"/>
                <a:gd name="connsiteY1" fmla="*/ 0 h 225436"/>
                <a:gd name="connsiteX2" fmla="*/ 226795 w 226795"/>
                <a:gd name="connsiteY2" fmla="*/ 225436 h 225436"/>
                <a:gd name="connsiteX3" fmla="*/ 0 w 226795"/>
                <a:gd name="connsiteY3" fmla="*/ 225436 h 225436"/>
                <a:gd name="connsiteX4" fmla="*/ 0 w 226795"/>
                <a:gd name="connsiteY4" fmla="*/ 0 h 225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5436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60" name="Полилиния: фигура 2201"/>
            <p:cNvSpPr/>
            <p:nvPr/>
          </p:nvSpPr>
          <p:spPr bwMode="auto">
            <a:xfrm>
              <a:off x="9394158" y="4378609"/>
              <a:ext cx="226852" cy="226851"/>
            </a:xfrm>
            <a:custGeom>
              <a:avLst/>
              <a:gdLst>
                <a:gd name="connsiteX0" fmla="*/ 0 w 226852"/>
                <a:gd name="connsiteY0" fmla="*/ 0 h 226851"/>
                <a:gd name="connsiteX1" fmla="*/ 226852 w 226852"/>
                <a:gd name="connsiteY1" fmla="*/ 0 h 226851"/>
                <a:gd name="connsiteX2" fmla="*/ 226852 w 226852"/>
                <a:gd name="connsiteY2" fmla="*/ 226852 h 226851"/>
                <a:gd name="connsiteX3" fmla="*/ 0 w 226852"/>
                <a:gd name="connsiteY3" fmla="*/ 226852 h 226851"/>
                <a:gd name="connsiteX4" fmla="*/ 0 w 226852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6851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61" name="Полилиния: фигура 2202"/>
            <p:cNvSpPr/>
            <p:nvPr/>
          </p:nvSpPr>
          <p:spPr bwMode="auto">
            <a:xfrm>
              <a:off x="9705556" y="4065853"/>
              <a:ext cx="226794" cy="228210"/>
            </a:xfrm>
            <a:custGeom>
              <a:avLst/>
              <a:gdLst>
                <a:gd name="connsiteX0" fmla="*/ 0 w 226794"/>
                <a:gd name="connsiteY0" fmla="*/ 0 h 228210"/>
                <a:gd name="connsiteX1" fmla="*/ 226795 w 226794"/>
                <a:gd name="connsiteY1" fmla="*/ 0 h 228210"/>
                <a:gd name="connsiteX2" fmla="*/ 226795 w 226794"/>
                <a:gd name="connsiteY2" fmla="*/ 228211 h 228210"/>
                <a:gd name="connsiteX3" fmla="*/ 0 w 226794"/>
                <a:gd name="connsiteY3" fmla="*/ 228211 h 228210"/>
                <a:gd name="connsiteX4" fmla="*/ 0 w 226794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4" h="228210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62" name="Полилиния: фигура 2203"/>
            <p:cNvSpPr/>
            <p:nvPr/>
          </p:nvSpPr>
          <p:spPr bwMode="auto">
            <a:xfrm>
              <a:off x="9394158" y="4065853"/>
              <a:ext cx="226852" cy="226794"/>
            </a:xfrm>
            <a:custGeom>
              <a:avLst/>
              <a:gdLst>
                <a:gd name="connsiteX0" fmla="*/ 0 w 226852"/>
                <a:gd name="connsiteY0" fmla="*/ 0 h 226794"/>
                <a:gd name="connsiteX1" fmla="*/ 226852 w 226852"/>
                <a:gd name="connsiteY1" fmla="*/ 0 h 226794"/>
                <a:gd name="connsiteX2" fmla="*/ 226852 w 226852"/>
                <a:gd name="connsiteY2" fmla="*/ 226795 h 226794"/>
                <a:gd name="connsiteX3" fmla="*/ 0 w 226852"/>
                <a:gd name="connsiteY3" fmla="*/ 226795 h 226794"/>
                <a:gd name="connsiteX4" fmla="*/ 0 w 226852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6794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63" name="Полилиния: фигура 2204"/>
            <p:cNvSpPr/>
            <p:nvPr/>
          </p:nvSpPr>
          <p:spPr bwMode="auto">
            <a:xfrm>
              <a:off x="11883638" y="6553917"/>
              <a:ext cx="226852" cy="225435"/>
            </a:xfrm>
            <a:custGeom>
              <a:avLst/>
              <a:gdLst>
                <a:gd name="connsiteX0" fmla="*/ 0 w 226852"/>
                <a:gd name="connsiteY0" fmla="*/ 0 h 225435"/>
                <a:gd name="connsiteX1" fmla="*/ 226852 w 226852"/>
                <a:gd name="connsiteY1" fmla="*/ 0 h 225435"/>
                <a:gd name="connsiteX2" fmla="*/ 226852 w 226852"/>
                <a:gd name="connsiteY2" fmla="*/ 225436 h 225435"/>
                <a:gd name="connsiteX3" fmla="*/ 0 w 226852"/>
                <a:gd name="connsiteY3" fmla="*/ 225436 h 225435"/>
                <a:gd name="connsiteX4" fmla="*/ 0 w 226852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5435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64" name="Полилиния: фигура 2205"/>
            <p:cNvSpPr/>
            <p:nvPr/>
          </p:nvSpPr>
          <p:spPr bwMode="auto">
            <a:xfrm>
              <a:off x="12193619" y="6553917"/>
              <a:ext cx="226795" cy="226851"/>
            </a:xfrm>
            <a:custGeom>
              <a:avLst/>
              <a:gdLst>
                <a:gd name="connsiteX0" fmla="*/ 0 w 226795"/>
                <a:gd name="connsiteY0" fmla="*/ 0 h 226851"/>
                <a:gd name="connsiteX1" fmla="*/ 226795 w 226795"/>
                <a:gd name="connsiteY1" fmla="*/ 0 h 226851"/>
                <a:gd name="connsiteX2" fmla="*/ 226795 w 226795"/>
                <a:gd name="connsiteY2" fmla="*/ 226851 h 226851"/>
                <a:gd name="connsiteX3" fmla="*/ 0 w 226795"/>
                <a:gd name="connsiteY3" fmla="*/ 226851 h 226851"/>
                <a:gd name="connsiteX4" fmla="*/ 0 w 226795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6851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6851"/>
                  </a:lnTo>
                  <a:lnTo>
                    <a:pt x="0" y="2268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65" name="Полилиния: фигура 2206"/>
            <p:cNvSpPr/>
            <p:nvPr/>
          </p:nvSpPr>
          <p:spPr bwMode="auto">
            <a:xfrm>
              <a:off x="9705556" y="2823208"/>
              <a:ext cx="226794" cy="226851"/>
            </a:xfrm>
            <a:custGeom>
              <a:avLst/>
              <a:gdLst>
                <a:gd name="connsiteX0" fmla="*/ 0 w 226794"/>
                <a:gd name="connsiteY0" fmla="*/ 0 h 226851"/>
                <a:gd name="connsiteX1" fmla="*/ 226795 w 226794"/>
                <a:gd name="connsiteY1" fmla="*/ 0 h 226851"/>
                <a:gd name="connsiteX2" fmla="*/ 226795 w 226794"/>
                <a:gd name="connsiteY2" fmla="*/ 226852 h 226851"/>
                <a:gd name="connsiteX3" fmla="*/ 0 w 226794"/>
                <a:gd name="connsiteY3" fmla="*/ 226852 h 226851"/>
                <a:gd name="connsiteX4" fmla="*/ 0 w 226794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4" h="226851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66" name="Полилиния: фигура 2207"/>
            <p:cNvSpPr/>
            <p:nvPr/>
          </p:nvSpPr>
          <p:spPr bwMode="auto">
            <a:xfrm>
              <a:off x="695817" y="4378609"/>
              <a:ext cx="225379" cy="228267"/>
            </a:xfrm>
            <a:custGeom>
              <a:avLst/>
              <a:gdLst>
                <a:gd name="connsiteX0" fmla="*/ 0 w 225379"/>
                <a:gd name="connsiteY0" fmla="*/ 0 h 228267"/>
                <a:gd name="connsiteX1" fmla="*/ 225379 w 225379"/>
                <a:gd name="connsiteY1" fmla="*/ 0 h 228267"/>
                <a:gd name="connsiteX2" fmla="*/ 225379 w 225379"/>
                <a:gd name="connsiteY2" fmla="*/ 228267 h 228267"/>
                <a:gd name="connsiteX3" fmla="*/ 0 w 225379"/>
                <a:gd name="connsiteY3" fmla="*/ 228267 h 228267"/>
                <a:gd name="connsiteX4" fmla="*/ 0 w 225379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379" h="228267" fill="norm" stroke="1" extrusionOk="0">
                  <a:moveTo>
                    <a:pt x="0" y="0"/>
                  </a:moveTo>
                  <a:lnTo>
                    <a:pt x="225379" y="0"/>
                  </a:lnTo>
                  <a:lnTo>
                    <a:pt x="225379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67" name="Полилиния: фигура 2208"/>
            <p:cNvSpPr/>
            <p:nvPr/>
          </p:nvSpPr>
          <p:spPr bwMode="auto">
            <a:xfrm>
              <a:off x="2251161" y="2823208"/>
              <a:ext cx="226851" cy="226851"/>
            </a:xfrm>
            <a:custGeom>
              <a:avLst/>
              <a:gdLst>
                <a:gd name="connsiteX0" fmla="*/ 0 w 226851"/>
                <a:gd name="connsiteY0" fmla="*/ 0 h 226851"/>
                <a:gd name="connsiteX1" fmla="*/ 226852 w 226851"/>
                <a:gd name="connsiteY1" fmla="*/ 0 h 226851"/>
                <a:gd name="connsiteX2" fmla="*/ 226852 w 226851"/>
                <a:gd name="connsiteY2" fmla="*/ 226852 h 226851"/>
                <a:gd name="connsiteX3" fmla="*/ 0 w 226851"/>
                <a:gd name="connsiteY3" fmla="*/ 226852 h 226851"/>
                <a:gd name="connsiteX4" fmla="*/ 0 w 226851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6851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68" name="Полилиния: фигура 2209"/>
            <p:cNvSpPr/>
            <p:nvPr/>
          </p:nvSpPr>
          <p:spPr bwMode="auto">
            <a:xfrm>
              <a:off x="1939820" y="2823208"/>
              <a:ext cx="226851" cy="226851"/>
            </a:xfrm>
            <a:custGeom>
              <a:avLst/>
              <a:gdLst>
                <a:gd name="connsiteX0" fmla="*/ 0 w 226851"/>
                <a:gd name="connsiteY0" fmla="*/ 0 h 226851"/>
                <a:gd name="connsiteX1" fmla="*/ 226852 w 226851"/>
                <a:gd name="connsiteY1" fmla="*/ 0 h 226851"/>
                <a:gd name="connsiteX2" fmla="*/ 226852 w 226851"/>
                <a:gd name="connsiteY2" fmla="*/ 226852 h 226851"/>
                <a:gd name="connsiteX3" fmla="*/ 0 w 226851"/>
                <a:gd name="connsiteY3" fmla="*/ 226852 h 226851"/>
                <a:gd name="connsiteX4" fmla="*/ 0 w 226851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6851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69" name="Полилиния: фигура 2210"/>
            <p:cNvSpPr/>
            <p:nvPr/>
          </p:nvSpPr>
          <p:spPr bwMode="auto">
            <a:xfrm>
              <a:off x="1629896" y="2823208"/>
              <a:ext cx="226794" cy="226851"/>
            </a:xfrm>
            <a:custGeom>
              <a:avLst/>
              <a:gdLst>
                <a:gd name="connsiteX0" fmla="*/ 0 w 226794"/>
                <a:gd name="connsiteY0" fmla="*/ 0 h 226851"/>
                <a:gd name="connsiteX1" fmla="*/ 226795 w 226794"/>
                <a:gd name="connsiteY1" fmla="*/ 0 h 226851"/>
                <a:gd name="connsiteX2" fmla="*/ 226795 w 226794"/>
                <a:gd name="connsiteY2" fmla="*/ 226852 h 226851"/>
                <a:gd name="connsiteX3" fmla="*/ 0 w 226794"/>
                <a:gd name="connsiteY3" fmla="*/ 226852 h 226851"/>
                <a:gd name="connsiteX4" fmla="*/ 0 w 226794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4" h="226851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0" name="Полилиния: фигура 2211"/>
            <p:cNvSpPr/>
            <p:nvPr/>
          </p:nvSpPr>
          <p:spPr bwMode="auto">
            <a:xfrm>
              <a:off x="695817" y="2823208"/>
              <a:ext cx="226794" cy="228267"/>
            </a:xfrm>
            <a:custGeom>
              <a:avLst/>
              <a:gdLst>
                <a:gd name="connsiteX0" fmla="*/ 0 w 226794"/>
                <a:gd name="connsiteY0" fmla="*/ 0 h 228267"/>
                <a:gd name="connsiteX1" fmla="*/ 226795 w 226794"/>
                <a:gd name="connsiteY1" fmla="*/ 0 h 228267"/>
                <a:gd name="connsiteX2" fmla="*/ 226795 w 226794"/>
                <a:gd name="connsiteY2" fmla="*/ 228267 h 228267"/>
                <a:gd name="connsiteX3" fmla="*/ 0 w 226794"/>
                <a:gd name="connsiteY3" fmla="*/ 228267 h 228267"/>
                <a:gd name="connsiteX4" fmla="*/ 0 w 226794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4" h="228267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1" name="Полилиния: фигура 2212"/>
            <p:cNvSpPr/>
            <p:nvPr/>
          </p:nvSpPr>
          <p:spPr bwMode="auto">
            <a:xfrm>
              <a:off x="8462911" y="2821793"/>
              <a:ext cx="226852" cy="228267"/>
            </a:xfrm>
            <a:custGeom>
              <a:avLst/>
              <a:gdLst>
                <a:gd name="connsiteX0" fmla="*/ 0 w 226852"/>
                <a:gd name="connsiteY0" fmla="*/ 0 h 228267"/>
                <a:gd name="connsiteX1" fmla="*/ 226852 w 226852"/>
                <a:gd name="connsiteY1" fmla="*/ 0 h 228267"/>
                <a:gd name="connsiteX2" fmla="*/ 226852 w 226852"/>
                <a:gd name="connsiteY2" fmla="*/ 228267 h 228267"/>
                <a:gd name="connsiteX3" fmla="*/ 0 w 226852"/>
                <a:gd name="connsiteY3" fmla="*/ 228267 h 228267"/>
                <a:gd name="connsiteX4" fmla="*/ 0 w 226852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8267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2" name="Полилиния: фигура 2213"/>
            <p:cNvSpPr/>
            <p:nvPr/>
          </p:nvSpPr>
          <p:spPr bwMode="auto">
            <a:xfrm>
              <a:off x="3183881" y="2820434"/>
              <a:ext cx="225379" cy="229626"/>
            </a:xfrm>
            <a:custGeom>
              <a:avLst/>
              <a:gdLst>
                <a:gd name="connsiteX0" fmla="*/ 0 w 225379"/>
                <a:gd name="connsiteY0" fmla="*/ 0 h 229626"/>
                <a:gd name="connsiteX1" fmla="*/ 225379 w 225379"/>
                <a:gd name="connsiteY1" fmla="*/ 0 h 229626"/>
                <a:gd name="connsiteX2" fmla="*/ 225379 w 225379"/>
                <a:gd name="connsiteY2" fmla="*/ 229626 h 229626"/>
                <a:gd name="connsiteX3" fmla="*/ 0 w 225379"/>
                <a:gd name="connsiteY3" fmla="*/ 229626 h 229626"/>
                <a:gd name="connsiteX4" fmla="*/ 0 w 225379"/>
                <a:gd name="connsiteY4" fmla="*/ 0 h 22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379" h="229626" fill="norm" stroke="1" extrusionOk="0">
                  <a:moveTo>
                    <a:pt x="0" y="0"/>
                  </a:moveTo>
                  <a:lnTo>
                    <a:pt x="225379" y="0"/>
                  </a:lnTo>
                  <a:lnTo>
                    <a:pt x="225379" y="229626"/>
                  </a:lnTo>
                  <a:lnTo>
                    <a:pt x="0" y="2296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3" name="Полилиния: фигура 2214"/>
            <p:cNvSpPr/>
            <p:nvPr/>
          </p:nvSpPr>
          <p:spPr bwMode="auto">
            <a:xfrm>
              <a:off x="12193619" y="2513284"/>
              <a:ext cx="226795" cy="226794"/>
            </a:xfrm>
            <a:custGeom>
              <a:avLst/>
              <a:gdLst>
                <a:gd name="connsiteX0" fmla="*/ 0 w 226795"/>
                <a:gd name="connsiteY0" fmla="*/ 0 h 226794"/>
                <a:gd name="connsiteX1" fmla="*/ 226795 w 226795"/>
                <a:gd name="connsiteY1" fmla="*/ 0 h 226794"/>
                <a:gd name="connsiteX2" fmla="*/ 226795 w 226795"/>
                <a:gd name="connsiteY2" fmla="*/ 226795 h 226794"/>
                <a:gd name="connsiteX3" fmla="*/ 0 w 226795"/>
                <a:gd name="connsiteY3" fmla="*/ 226795 h 226794"/>
                <a:gd name="connsiteX4" fmla="*/ 0 w 226795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6794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4" name="Полилиния: фигура 2215"/>
            <p:cNvSpPr/>
            <p:nvPr/>
          </p:nvSpPr>
          <p:spPr bwMode="auto">
            <a:xfrm>
              <a:off x="11260957" y="2513284"/>
              <a:ext cx="226793" cy="226794"/>
            </a:xfrm>
            <a:custGeom>
              <a:avLst/>
              <a:gdLst>
                <a:gd name="connsiteX0" fmla="*/ 0 w 226793"/>
                <a:gd name="connsiteY0" fmla="*/ 0 h 226794"/>
                <a:gd name="connsiteX1" fmla="*/ 226794 w 226793"/>
                <a:gd name="connsiteY1" fmla="*/ 0 h 226794"/>
                <a:gd name="connsiteX2" fmla="*/ 226794 w 226793"/>
                <a:gd name="connsiteY2" fmla="*/ 226795 h 226794"/>
                <a:gd name="connsiteX3" fmla="*/ 0 w 226793"/>
                <a:gd name="connsiteY3" fmla="*/ 226795 h 226794"/>
                <a:gd name="connsiteX4" fmla="*/ 0 w 226793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3" h="226794" fill="norm" stroke="1" extrusionOk="0">
                  <a:moveTo>
                    <a:pt x="0" y="0"/>
                  </a:moveTo>
                  <a:lnTo>
                    <a:pt x="226794" y="0"/>
                  </a:lnTo>
                  <a:lnTo>
                    <a:pt x="226794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5" name="Полилиния: фигура 2216"/>
            <p:cNvSpPr/>
            <p:nvPr/>
          </p:nvSpPr>
          <p:spPr bwMode="auto">
            <a:xfrm>
              <a:off x="10949559" y="2513284"/>
              <a:ext cx="226850" cy="226794"/>
            </a:xfrm>
            <a:custGeom>
              <a:avLst/>
              <a:gdLst>
                <a:gd name="connsiteX0" fmla="*/ 0 w 226850"/>
                <a:gd name="connsiteY0" fmla="*/ 0 h 226794"/>
                <a:gd name="connsiteX1" fmla="*/ 226851 w 226850"/>
                <a:gd name="connsiteY1" fmla="*/ 0 h 226794"/>
                <a:gd name="connsiteX2" fmla="*/ 226851 w 226850"/>
                <a:gd name="connsiteY2" fmla="*/ 226795 h 226794"/>
                <a:gd name="connsiteX3" fmla="*/ 0 w 226850"/>
                <a:gd name="connsiteY3" fmla="*/ 226795 h 226794"/>
                <a:gd name="connsiteX4" fmla="*/ 0 w 226850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0" h="226794" fill="norm" stroke="1" extrusionOk="0">
                  <a:moveTo>
                    <a:pt x="0" y="0"/>
                  </a:moveTo>
                  <a:lnTo>
                    <a:pt x="226851" y="0"/>
                  </a:lnTo>
                  <a:lnTo>
                    <a:pt x="226851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6" name="Полилиния: фигура 2217"/>
            <p:cNvSpPr/>
            <p:nvPr/>
          </p:nvSpPr>
          <p:spPr bwMode="auto">
            <a:xfrm>
              <a:off x="-236902" y="6243991"/>
              <a:ext cx="226851" cy="225379"/>
            </a:xfrm>
            <a:custGeom>
              <a:avLst/>
              <a:gdLst>
                <a:gd name="connsiteX0" fmla="*/ 0 w 226851"/>
                <a:gd name="connsiteY0" fmla="*/ 0 h 225379"/>
                <a:gd name="connsiteX1" fmla="*/ 226852 w 226851"/>
                <a:gd name="connsiteY1" fmla="*/ 0 h 225379"/>
                <a:gd name="connsiteX2" fmla="*/ 226852 w 226851"/>
                <a:gd name="connsiteY2" fmla="*/ 225380 h 225379"/>
                <a:gd name="connsiteX3" fmla="*/ 0 w 226851"/>
                <a:gd name="connsiteY3" fmla="*/ 225380 h 225379"/>
                <a:gd name="connsiteX4" fmla="*/ 0 w 226851"/>
                <a:gd name="connsiteY4" fmla="*/ 0 h 225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5379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5380"/>
                  </a:lnTo>
                  <a:lnTo>
                    <a:pt x="0" y="2253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7" name="Полилиния: фигура 2218"/>
            <p:cNvSpPr/>
            <p:nvPr/>
          </p:nvSpPr>
          <p:spPr bwMode="auto">
            <a:xfrm>
              <a:off x="10949559" y="4067267"/>
              <a:ext cx="226850" cy="225435"/>
            </a:xfrm>
            <a:custGeom>
              <a:avLst/>
              <a:gdLst>
                <a:gd name="connsiteX0" fmla="*/ 0 w 226850"/>
                <a:gd name="connsiteY0" fmla="*/ 0 h 225435"/>
                <a:gd name="connsiteX1" fmla="*/ 226851 w 226850"/>
                <a:gd name="connsiteY1" fmla="*/ 0 h 225435"/>
                <a:gd name="connsiteX2" fmla="*/ 226851 w 226850"/>
                <a:gd name="connsiteY2" fmla="*/ 225436 h 225435"/>
                <a:gd name="connsiteX3" fmla="*/ 0 w 226850"/>
                <a:gd name="connsiteY3" fmla="*/ 225436 h 225435"/>
                <a:gd name="connsiteX4" fmla="*/ 0 w 226850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0" h="225435" fill="norm" stroke="1" extrusionOk="0">
                  <a:moveTo>
                    <a:pt x="0" y="0"/>
                  </a:moveTo>
                  <a:lnTo>
                    <a:pt x="226851" y="0"/>
                  </a:lnTo>
                  <a:lnTo>
                    <a:pt x="226851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8" name="Полилиния: фигура 2219"/>
            <p:cNvSpPr/>
            <p:nvPr/>
          </p:nvSpPr>
          <p:spPr bwMode="auto">
            <a:xfrm>
              <a:off x="10638217" y="2513284"/>
              <a:ext cx="226795" cy="226794"/>
            </a:xfrm>
            <a:custGeom>
              <a:avLst/>
              <a:gdLst>
                <a:gd name="connsiteX0" fmla="*/ 0 w 226795"/>
                <a:gd name="connsiteY0" fmla="*/ 0 h 226794"/>
                <a:gd name="connsiteX1" fmla="*/ 226795 w 226795"/>
                <a:gd name="connsiteY1" fmla="*/ 0 h 226794"/>
                <a:gd name="connsiteX2" fmla="*/ 226795 w 226795"/>
                <a:gd name="connsiteY2" fmla="*/ 226795 h 226794"/>
                <a:gd name="connsiteX3" fmla="*/ 0 w 226795"/>
                <a:gd name="connsiteY3" fmla="*/ 226795 h 226794"/>
                <a:gd name="connsiteX4" fmla="*/ 0 w 226795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6794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9" name="Полилиния: фигура 2220"/>
            <p:cNvSpPr/>
            <p:nvPr/>
          </p:nvSpPr>
          <p:spPr bwMode="auto">
            <a:xfrm>
              <a:off x="10326877" y="2511868"/>
              <a:ext cx="228211" cy="228210"/>
            </a:xfrm>
            <a:custGeom>
              <a:avLst/>
              <a:gdLst>
                <a:gd name="connsiteX0" fmla="*/ 0 w 228211"/>
                <a:gd name="connsiteY0" fmla="*/ 0 h 228210"/>
                <a:gd name="connsiteX1" fmla="*/ 228211 w 228211"/>
                <a:gd name="connsiteY1" fmla="*/ 0 h 228210"/>
                <a:gd name="connsiteX2" fmla="*/ 228211 w 228211"/>
                <a:gd name="connsiteY2" fmla="*/ 228211 h 228210"/>
                <a:gd name="connsiteX3" fmla="*/ 0 w 228211"/>
                <a:gd name="connsiteY3" fmla="*/ 228211 h 228210"/>
                <a:gd name="connsiteX4" fmla="*/ 0 w 228211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11" h="228210" fill="norm" stroke="1" extrusionOk="0">
                  <a:moveTo>
                    <a:pt x="0" y="0"/>
                  </a:moveTo>
                  <a:lnTo>
                    <a:pt x="228211" y="0"/>
                  </a:lnTo>
                  <a:lnTo>
                    <a:pt x="228211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80" name="Полилиния: фигура 2221"/>
            <p:cNvSpPr/>
            <p:nvPr/>
          </p:nvSpPr>
          <p:spPr bwMode="auto">
            <a:xfrm>
              <a:off x="10328236" y="4378609"/>
              <a:ext cx="226852" cy="226851"/>
            </a:xfrm>
            <a:custGeom>
              <a:avLst/>
              <a:gdLst>
                <a:gd name="connsiteX0" fmla="*/ 0 w 226852"/>
                <a:gd name="connsiteY0" fmla="*/ 0 h 226851"/>
                <a:gd name="connsiteX1" fmla="*/ 226852 w 226852"/>
                <a:gd name="connsiteY1" fmla="*/ 0 h 226851"/>
                <a:gd name="connsiteX2" fmla="*/ 226852 w 226852"/>
                <a:gd name="connsiteY2" fmla="*/ 226852 h 226851"/>
                <a:gd name="connsiteX3" fmla="*/ 0 w 226852"/>
                <a:gd name="connsiteY3" fmla="*/ 226852 h 226851"/>
                <a:gd name="connsiteX4" fmla="*/ 0 w 226852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6851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81" name="Полилиния: фигура 2222"/>
            <p:cNvSpPr/>
            <p:nvPr/>
          </p:nvSpPr>
          <p:spPr bwMode="auto">
            <a:xfrm>
              <a:off x="7838757" y="2513284"/>
              <a:ext cx="229682" cy="226794"/>
            </a:xfrm>
            <a:custGeom>
              <a:avLst/>
              <a:gdLst>
                <a:gd name="connsiteX0" fmla="*/ 0 w 229682"/>
                <a:gd name="connsiteY0" fmla="*/ 0 h 226794"/>
                <a:gd name="connsiteX1" fmla="*/ 229683 w 229682"/>
                <a:gd name="connsiteY1" fmla="*/ 0 h 226794"/>
                <a:gd name="connsiteX2" fmla="*/ 229683 w 229682"/>
                <a:gd name="connsiteY2" fmla="*/ 226795 h 226794"/>
                <a:gd name="connsiteX3" fmla="*/ 0 w 229682"/>
                <a:gd name="connsiteY3" fmla="*/ 226795 h 226794"/>
                <a:gd name="connsiteX4" fmla="*/ 0 w 229682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82" h="226794" fill="norm" stroke="1" extrusionOk="0">
                  <a:moveTo>
                    <a:pt x="0" y="0"/>
                  </a:moveTo>
                  <a:lnTo>
                    <a:pt x="229683" y="0"/>
                  </a:lnTo>
                  <a:lnTo>
                    <a:pt x="229683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82" name="Полилиния: фигура 2223"/>
            <p:cNvSpPr/>
            <p:nvPr/>
          </p:nvSpPr>
          <p:spPr bwMode="auto">
            <a:xfrm>
              <a:off x="2873899" y="2511868"/>
              <a:ext cx="225435" cy="228210"/>
            </a:xfrm>
            <a:custGeom>
              <a:avLst/>
              <a:gdLst>
                <a:gd name="connsiteX0" fmla="*/ 0 w 225435"/>
                <a:gd name="connsiteY0" fmla="*/ 0 h 228210"/>
                <a:gd name="connsiteX1" fmla="*/ 225436 w 225435"/>
                <a:gd name="connsiteY1" fmla="*/ 0 h 228210"/>
                <a:gd name="connsiteX2" fmla="*/ 225436 w 225435"/>
                <a:gd name="connsiteY2" fmla="*/ 228211 h 228210"/>
                <a:gd name="connsiteX3" fmla="*/ 0 w 225435"/>
                <a:gd name="connsiteY3" fmla="*/ 228211 h 228210"/>
                <a:gd name="connsiteX4" fmla="*/ 0 w 225435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8210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83" name="Полилиния: фигура 2224"/>
            <p:cNvSpPr/>
            <p:nvPr/>
          </p:nvSpPr>
          <p:spPr bwMode="auto">
            <a:xfrm>
              <a:off x="2561142" y="2511868"/>
              <a:ext cx="226851" cy="228210"/>
            </a:xfrm>
            <a:custGeom>
              <a:avLst/>
              <a:gdLst>
                <a:gd name="connsiteX0" fmla="*/ 0 w 226851"/>
                <a:gd name="connsiteY0" fmla="*/ 0 h 228210"/>
                <a:gd name="connsiteX1" fmla="*/ 226852 w 226851"/>
                <a:gd name="connsiteY1" fmla="*/ 0 h 228210"/>
                <a:gd name="connsiteX2" fmla="*/ 226852 w 226851"/>
                <a:gd name="connsiteY2" fmla="*/ 228211 h 228210"/>
                <a:gd name="connsiteX3" fmla="*/ 0 w 226851"/>
                <a:gd name="connsiteY3" fmla="*/ 228211 h 228210"/>
                <a:gd name="connsiteX4" fmla="*/ 0 w 226851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8210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84" name="Полилиния: фигура 2225"/>
            <p:cNvSpPr/>
            <p:nvPr/>
          </p:nvSpPr>
          <p:spPr bwMode="auto">
            <a:xfrm>
              <a:off x="2251161" y="2511868"/>
              <a:ext cx="225435" cy="226794"/>
            </a:xfrm>
            <a:custGeom>
              <a:avLst/>
              <a:gdLst>
                <a:gd name="connsiteX0" fmla="*/ 0 w 225435"/>
                <a:gd name="connsiteY0" fmla="*/ 0 h 226794"/>
                <a:gd name="connsiteX1" fmla="*/ 225436 w 225435"/>
                <a:gd name="connsiteY1" fmla="*/ 0 h 226794"/>
                <a:gd name="connsiteX2" fmla="*/ 225436 w 225435"/>
                <a:gd name="connsiteY2" fmla="*/ 226795 h 226794"/>
                <a:gd name="connsiteX3" fmla="*/ 0 w 225435"/>
                <a:gd name="connsiteY3" fmla="*/ 226795 h 226794"/>
                <a:gd name="connsiteX4" fmla="*/ 0 w 225435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6794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85" name="Полилиния: фигура 2226"/>
            <p:cNvSpPr/>
            <p:nvPr/>
          </p:nvSpPr>
          <p:spPr bwMode="auto">
            <a:xfrm>
              <a:off x="3806562" y="2511868"/>
              <a:ext cx="225436" cy="228210"/>
            </a:xfrm>
            <a:custGeom>
              <a:avLst/>
              <a:gdLst>
                <a:gd name="connsiteX0" fmla="*/ 0 w 225436"/>
                <a:gd name="connsiteY0" fmla="*/ 0 h 228210"/>
                <a:gd name="connsiteX1" fmla="*/ 225436 w 225436"/>
                <a:gd name="connsiteY1" fmla="*/ 0 h 228210"/>
                <a:gd name="connsiteX2" fmla="*/ 225436 w 225436"/>
                <a:gd name="connsiteY2" fmla="*/ 228211 h 228210"/>
                <a:gd name="connsiteX3" fmla="*/ 0 w 225436"/>
                <a:gd name="connsiteY3" fmla="*/ 228211 h 228210"/>
                <a:gd name="connsiteX4" fmla="*/ 0 w 225436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6" h="228210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86" name="Полилиния: фигура 2227"/>
            <p:cNvSpPr/>
            <p:nvPr/>
          </p:nvSpPr>
          <p:spPr bwMode="auto">
            <a:xfrm>
              <a:off x="3493805" y="2511868"/>
              <a:ext cx="226851" cy="228210"/>
            </a:xfrm>
            <a:custGeom>
              <a:avLst/>
              <a:gdLst>
                <a:gd name="connsiteX0" fmla="*/ 0 w 226851"/>
                <a:gd name="connsiteY0" fmla="*/ 0 h 228210"/>
                <a:gd name="connsiteX1" fmla="*/ 226852 w 226851"/>
                <a:gd name="connsiteY1" fmla="*/ 0 h 228210"/>
                <a:gd name="connsiteX2" fmla="*/ 226852 w 226851"/>
                <a:gd name="connsiteY2" fmla="*/ 228211 h 228210"/>
                <a:gd name="connsiteX3" fmla="*/ 0 w 226851"/>
                <a:gd name="connsiteY3" fmla="*/ 228211 h 228210"/>
                <a:gd name="connsiteX4" fmla="*/ 0 w 226851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8210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87" name="Полилиния: фигура 2228"/>
            <p:cNvSpPr/>
            <p:nvPr/>
          </p:nvSpPr>
          <p:spPr bwMode="auto">
            <a:xfrm>
              <a:off x="3493805" y="2199791"/>
              <a:ext cx="226851" cy="228210"/>
            </a:xfrm>
            <a:custGeom>
              <a:avLst/>
              <a:gdLst>
                <a:gd name="connsiteX0" fmla="*/ 0 w 226851"/>
                <a:gd name="connsiteY0" fmla="*/ 0 h 228210"/>
                <a:gd name="connsiteX1" fmla="*/ 226852 w 226851"/>
                <a:gd name="connsiteY1" fmla="*/ 0 h 228210"/>
                <a:gd name="connsiteX2" fmla="*/ 226852 w 226851"/>
                <a:gd name="connsiteY2" fmla="*/ 228211 h 228210"/>
                <a:gd name="connsiteX3" fmla="*/ 0 w 226851"/>
                <a:gd name="connsiteY3" fmla="*/ 228211 h 228210"/>
                <a:gd name="connsiteX4" fmla="*/ 0 w 226851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8210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88" name="Полилиния: фигура 2229"/>
            <p:cNvSpPr/>
            <p:nvPr/>
          </p:nvSpPr>
          <p:spPr bwMode="auto">
            <a:xfrm>
              <a:off x="3183881" y="2511868"/>
              <a:ext cx="225379" cy="226794"/>
            </a:xfrm>
            <a:custGeom>
              <a:avLst/>
              <a:gdLst>
                <a:gd name="connsiteX0" fmla="*/ 0 w 225379"/>
                <a:gd name="connsiteY0" fmla="*/ 0 h 226794"/>
                <a:gd name="connsiteX1" fmla="*/ 225379 w 225379"/>
                <a:gd name="connsiteY1" fmla="*/ 0 h 226794"/>
                <a:gd name="connsiteX2" fmla="*/ 225379 w 225379"/>
                <a:gd name="connsiteY2" fmla="*/ 226795 h 226794"/>
                <a:gd name="connsiteX3" fmla="*/ 0 w 225379"/>
                <a:gd name="connsiteY3" fmla="*/ 226795 h 226794"/>
                <a:gd name="connsiteX4" fmla="*/ 0 w 225379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379" h="226794" fill="norm" stroke="1" extrusionOk="0">
                  <a:moveTo>
                    <a:pt x="0" y="0"/>
                  </a:moveTo>
                  <a:lnTo>
                    <a:pt x="225379" y="0"/>
                  </a:lnTo>
                  <a:lnTo>
                    <a:pt x="225379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89" name="Полилиния: фигура 2230"/>
            <p:cNvSpPr/>
            <p:nvPr/>
          </p:nvSpPr>
          <p:spPr bwMode="auto">
            <a:xfrm>
              <a:off x="10328236" y="4067267"/>
              <a:ext cx="226852" cy="228210"/>
            </a:xfrm>
            <a:custGeom>
              <a:avLst/>
              <a:gdLst>
                <a:gd name="connsiteX0" fmla="*/ 0 w 226852"/>
                <a:gd name="connsiteY0" fmla="*/ 0 h 228210"/>
                <a:gd name="connsiteX1" fmla="*/ 226852 w 226852"/>
                <a:gd name="connsiteY1" fmla="*/ 0 h 228210"/>
                <a:gd name="connsiteX2" fmla="*/ 226852 w 226852"/>
                <a:gd name="connsiteY2" fmla="*/ 228211 h 228210"/>
                <a:gd name="connsiteX3" fmla="*/ 0 w 226852"/>
                <a:gd name="connsiteY3" fmla="*/ 228211 h 228210"/>
                <a:gd name="connsiteX4" fmla="*/ 0 w 226852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8210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90" name="Полилиния: фигура 2231"/>
            <p:cNvSpPr/>
            <p:nvPr/>
          </p:nvSpPr>
          <p:spPr bwMode="auto">
            <a:xfrm>
              <a:off x="1941236" y="2513284"/>
              <a:ext cx="225435" cy="226794"/>
            </a:xfrm>
            <a:custGeom>
              <a:avLst/>
              <a:gdLst>
                <a:gd name="connsiteX0" fmla="*/ 0 w 225435"/>
                <a:gd name="connsiteY0" fmla="*/ 0 h 226794"/>
                <a:gd name="connsiteX1" fmla="*/ 225436 w 225435"/>
                <a:gd name="connsiteY1" fmla="*/ 0 h 226794"/>
                <a:gd name="connsiteX2" fmla="*/ 225436 w 225435"/>
                <a:gd name="connsiteY2" fmla="*/ 226795 h 226794"/>
                <a:gd name="connsiteX3" fmla="*/ 0 w 225435"/>
                <a:gd name="connsiteY3" fmla="*/ 226795 h 226794"/>
                <a:gd name="connsiteX4" fmla="*/ 0 w 225435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6794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91" name="Полилиния: фигура 2232"/>
            <p:cNvSpPr/>
            <p:nvPr/>
          </p:nvSpPr>
          <p:spPr bwMode="auto">
            <a:xfrm>
              <a:off x="1318498" y="2513284"/>
              <a:ext cx="225435" cy="226794"/>
            </a:xfrm>
            <a:custGeom>
              <a:avLst/>
              <a:gdLst>
                <a:gd name="connsiteX0" fmla="*/ 0 w 225435"/>
                <a:gd name="connsiteY0" fmla="*/ 0 h 226794"/>
                <a:gd name="connsiteX1" fmla="*/ 225436 w 225435"/>
                <a:gd name="connsiteY1" fmla="*/ 0 h 226794"/>
                <a:gd name="connsiteX2" fmla="*/ 225436 w 225435"/>
                <a:gd name="connsiteY2" fmla="*/ 226795 h 226794"/>
                <a:gd name="connsiteX3" fmla="*/ 0 w 225435"/>
                <a:gd name="connsiteY3" fmla="*/ 226795 h 226794"/>
                <a:gd name="connsiteX4" fmla="*/ 0 w 225435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6794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92" name="Полилиния: фигура 2233"/>
            <p:cNvSpPr/>
            <p:nvPr/>
          </p:nvSpPr>
          <p:spPr bwMode="auto">
            <a:xfrm>
              <a:off x="7840173" y="7175239"/>
              <a:ext cx="226851" cy="225435"/>
            </a:xfrm>
            <a:custGeom>
              <a:avLst/>
              <a:gdLst>
                <a:gd name="connsiteX0" fmla="*/ 0 w 226851"/>
                <a:gd name="connsiteY0" fmla="*/ 0 h 225435"/>
                <a:gd name="connsiteX1" fmla="*/ 226851 w 226851"/>
                <a:gd name="connsiteY1" fmla="*/ 0 h 225435"/>
                <a:gd name="connsiteX2" fmla="*/ 226851 w 226851"/>
                <a:gd name="connsiteY2" fmla="*/ 225436 h 225435"/>
                <a:gd name="connsiteX3" fmla="*/ 0 w 226851"/>
                <a:gd name="connsiteY3" fmla="*/ 225436 h 225435"/>
                <a:gd name="connsiteX4" fmla="*/ 0 w 226851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5435" fill="norm" stroke="1" extrusionOk="0">
                  <a:moveTo>
                    <a:pt x="0" y="0"/>
                  </a:moveTo>
                  <a:lnTo>
                    <a:pt x="226851" y="0"/>
                  </a:lnTo>
                  <a:lnTo>
                    <a:pt x="226851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93" name="Полилиния: фигура 2234"/>
            <p:cNvSpPr/>
            <p:nvPr/>
          </p:nvSpPr>
          <p:spPr bwMode="auto">
            <a:xfrm>
              <a:off x="1007157" y="2511868"/>
              <a:ext cx="226795" cy="226794"/>
            </a:xfrm>
            <a:custGeom>
              <a:avLst/>
              <a:gdLst>
                <a:gd name="connsiteX0" fmla="*/ 0 w 226795"/>
                <a:gd name="connsiteY0" fmla="*/ 0 h 226794"/>
                <a:gd name="connsiteX1" fmla="*/ 226795 w 226795"/>
                <a:gd name="connsiteY1" fmla="*/ 0 h 226794"/>
                <a:gd name="connsiteX2" fmla="*/ 226795 w 226795"/>
                <a:gd name="connsiteY2" fmla="*/ 226795 h 226794"/>
                <a:gd name="connsiteX3" fmla="*/ 0 w 226795"/>
                <a:gd name="connsiteY3" fmla="*/ 226795 h 226794"/>
                <a:gd name="connsiteX4" fmla="*/ 0 w 226795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6794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94" name="Полилиния: фигура 2235"/>
            <p:cNvSpPr/>
            <p:nvPr/>
          </p:nvSpPr>
          <p:spPr bwMode="auto">
            <a:xfrm>
              <a:off x="695817" y="2513284"/>
              <a:ext cx="226794" cy="228210"/>
            </a:xfrm>
            <a:custGeom>
              <a:avLst/>
              <a:gdLst>
                <a:gd name="connsiteX0" fmla="*/ 0 w 226794"/>
                <a:gd name="connsiteY0" fmla="*/ 0 h 228210"/>
                <a:gd name="connsiteX1" fmla="*/ 226795 w 226794"/>
                <a:gd name="connsiteY1" fmla="*/ 0 h 228210"/>
                <a:gd name="connsiteX2" fmla="*/ 226795 w 226794"/>
                <a:gd name="connsiteY2" fmla="*/ 228211 h 228210"/>
                <a:gd name="connsiteX3" fmla="*/ 0 w 226794"/>
                <a:gd name="connsiteY3" fmla="*/ 228211 h 228210"/>
                <a:gd name="connsiteX4" fmla="*/ 0 w 226794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4" h="228210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95" name="Полилиния: фигура 2236"/>
            <p:cNvSpPr/>
            <p:nvPr/>
          </p:nvSpPr>
          <p:spPr bwMode="auto">
            <a:xfrm>
              <a:off x="7843004" y="5311272"/>
              <a:ext cx="225435" cy="225435"/>
            </a:xfrm>
            <a:custGeom>
              <a:avLst/>
              <a:gdLst>
                <a:gd name="connsiteX0" fmla="*/ 0 w 225435"/>
                <a:gd name="connsiteY0" fmla="*/ 0 h 225435"/>
                <a:gd name="connsiteX1" fmla="*/ 225436 w 225435"/>
                <a:gd name="connsiteY1" fmla="*/ 0 h 225435"/>
                <a:gd name="connsiteX2" fmla="*/ 225436 w 225435"/>
                <a:gd name="connsiteY2" fmla="*/ 225436 h 225435"/>
                <a:gd name="connsiteX3" fmla="*/ 0 w 225435"/>
                <a:gd name="connsiteY3" fmla="*/ 225436 h 225435"/>
                <a:gd name="connsiteX4" fmla="*/ 0 w 225435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5435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96" name="Полилиния: фигура 2237"/>
            <p:cNvSpPr/>
            <p:nvPr/>
          </p:nvSpPr>
          <p:spPr bwMode="auto">
            <a:xfrm>
              <a:off x="7843004" y="4999252"/>
              <a:ext cx="225435" cy="225379"/>
            </a:xfrm>
            <a:custGeom>
              <a:avLst/>
              <a:gdLst>
                <a:gd name="connsiteX0" fmla="*/ 0 w 225435"/>
                <a:gd name="connsiteY0" fmla="*/ 0 h 225379"/>
                <a:gd name="connsiteX1" fmla="*/ 225436 w 225435"/>
                <a:gd name="connsiteY1" fmla="*/ 0 h 225379"/>
                <a:gd name="connsiteX2" fmla="*/ 225436 w 225435"/>
                <a:gd name="connsiteY2" fmla="*/ 225379 h 225379"/>
                <a:gd name="connsiteX3" fmla="*/ 0 w 225435"/>
                <a:gd name="connsiteY3" fmla="*/ 225379 h 225379"/>
                <a:gd name="connsiteX4" fmla="*/ 0 w 225435"/>
                <a:gd name="connsiteY4" fmla="*/ 0 h 225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5379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5379"/>
                  </a:lnTo>
                  <a:lnTo>
                    <a:pt x="0" y="2253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97" name="Полилиния: фигура 2238"/>
            <p:cNvSpPr/>
            <p:nvPr/>
          </p:nvSpPr>
          <p:spPr bwMode="auto">
            <a:xfrm>
              <a:off x="8774251" y="2510452"/>
              <a:ext cx="226852" cy="229626"/>
            </a:xfrm>
            <a:custGeom>
              <a:avLst/>
              <a:gdLst>
                <a:gd name="connsiteX0" fmla="*/ 0 w 226852"/>
                <a:gd name="connsiteY0" fmla="*/ 0 h 229626"/>
                <a:gd name="connsiteX1" fmla="*/ 226852 w 226852"/>
                <a:gd name="connsiteY1" fmla="*/ 0 h 229626"/>
                <a:gd name="connsiteX2" fmla="*/ 226852 w 226852"/>
                <a:gd name="connsiteY2" fmla="*/ 229626 h 229626"/>
                <a:gd name="connsiteX3" fmla="*/ 0 w 226852"/>
                <a:gd name="connsiteY3" fmla="*/ 229626 h 229626"/>
                <a:gd name="connsiteX4" fmla="*/ 0 w 226852"/>
                <a:gd name="connsiteY4" fmla="*/ 0 h 22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9626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9626"/>
                  </a:lnTo>
                  <a:lnTo>
                    <a:pt x="0" y="2296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98" name="Полилиния: фигура 2239"/>
            <p:cNvSpPr/>
            <p:nvPr/>
          </p:nvSpPr>
          <p:spPr bwMode="auto">
            <a:xfrm>
              <a:off x="1318498" y="4067267"/>
              <a:ext cx="225435" cy="226794"/>
            </a:xfrm>
            <a:custGeom>
              <a:avLst/>
              <a:gdLst>
                <a:gd name="connsiteX0" fmla="*/ 0 w 225435"/>
                <a:gd name="connsiteY0" fmla="*/ 0 h 226794"/>
                <a:gd name="connsiteX1" fmla="*/ 225436 w 225435"/>
                <a:gd name="connsiteY1" fmla="*/ 0 h 226794"/>
                <a:gd name="connsiteX2" fmla="*/ 225436 w 225435"/>
                <a:gd name="connsiteY2" fmla="*/ 226795 h 226794"/>
                <a:gd name="connsiteX3" fmla="*/ 0 w 225435"/>
                <a:gd name="connsiteY3" fmla="*/ 226795 h 226794"/>
                <a:gd name="connsiteX4" fmla="*/ 0 w 225435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6794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99" name="Полилиния: фигура 2240"/>
            <p:cNvSpPr/>
            <p:nvPr/>
          </p:nvSpPr>
          <p:spPr bwMode="auto">
            <a:xfrm>
              <a:off x="6908925" y="4688591"/>
              <a:ext cx="229626" cy="226794"/>
            </a:xfrm>
            <a:custGeom>
              <a:avLst/>
              <a:gdLst>
                <a:gd name="connsiteX0" fmla="*/ 0 w 229626"/>
                <a:gd name="connsiteY0" fmla="*/ 0 h 226794"/>
                <a:gd name="connsiteX1" fmla="*/ 229627 w 229626"/>
                <a:gd name="connsiteY1" fmla="*/ 0 h 226794"/>
                <a:gd name="connsiteX2" fmla="*/ 229627 w 229626"/>
                <a:gd name="connsiteY2" fmla="*/ 226795 h 226794"/>
                <a:gd name="connsiteX3" fmla="*/ 0 w 229626"/>
                <a:gd name="connsiteY3" fmla="*/ 226795 h 226794"/>
                <a:gd name="connsiteX4" fmla="*/ 0 w 229626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6794" fill="norm" stroke="1" extrusionOk="0">
                  <a:moveTo>
                    <a:pt x="0" y="0"/>
                  </a:moveTo>
                  <a:lnTo>
                    <a:pt x="229627" y="0"/>
                  </a:lnTo>
                  <a:lnTo>
                    <a:pt x="229627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0" name="Полилиния: фигура 2241"/>
            <p:cNvSpPr/>
            <p:nvPr/>
          </p:nvSpPr>
          <p:spPr bwMode="auto">
            <a:xfrm>
              <a:off x="9084233" y="4067267"/>
              <a:ext cx="226795" cy="228210"/>
            </a:xfrm>
            <a:custGeom>
              <a:avLst/>
              <a:gdLst>
                <a:gd name="connsiteX0" fmla="*/ 0 w 226795"/>
                <a:gd name="connsiteY0" fmla="*/ 0 h 228210"/>
                <a:gd name="connsiteX1" fmla="*/ 226795 w 226795"/>
                <a:gd name="connsiteY1" fmla="*/ 0 h 228210"/>
                <a:gd name="connsiteX2" fmla="*/ 226795 w 226795"/>
                <a:gd name="connsiteY2" fmla="*/ 228211 h 228210"/>
                <a:gd name="connsiteX3" fmla="*/ 0 w 226795"/>
                <a:gd name="connsiteY3" fmla="*/ 228211 h 228210"/>
                <a:gd name="connsiteX4" fmla="*/ 0 w 226795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8210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1" name="Полилиния: фигура 2242"/>
            <p:cNvSpPr/>
            <p:nvPr/>
          </p:nvSpPr>
          <p:spPr bwMode="auto">
            <a:xfrm>
              <a:off x="12193619" y="2201886"/>
              <a:ext cx="226795" cy="226851"/>
            </a:xfrm>
            <a:custGeom>
              <a:avLst/>
              <a:gdLst>
                <a:gd name="connsiteX0" fmla="*/ 0 w 226795"/>
                <a:gd name="connsiteY0" fmla="*/ 0 h 226851"/>
                <a:gd name="connsiteX1" fmla="*/ 226795 w 226795"/>
                <a:gd name="connsiteY1" fmla="*/ 0 h 226851"/>
                <a:gd name="connsiteX2" fmla="*/ 226795 w 226795"/>
                <a:gd name="connsiteY2" fmla="*/ 226852 h 226851"/>
                <a:gd name="connsiteX3" fmla="*/ 0 w 226795"/>
                <a:gd name="connsiteY3" fmla="*/ 226852 h 226851"/>
                <a:gd name="connsiteX4" fmla="*/ 0 w 226795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6851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2" name="Полилиния: фигура 2243"/>
            <p:cNvSpPr/>
            <p:nvPr/>
          </p:nvSpPr>
          <p:spPr bwMode="auto">
            <a:xfrm>
              <a:off x="11882222" y="2200470"/>
              <a:ext cx="226852" cy="228267"/>
            </a:xfrm>
            <a:custGeom>
              <a:avLst/>
              <a:gdLst>
                <a:gd name="connsiteX0" fmla="*/ 0 w 226852"/>
                <a:gd name="connsiteY0" fmla="*/ 0 h 228267"/>
                <a:gd name="connsiteX1" fmla="*/ 226852 w 226852"/>
                <a:gd name="connsiteY1" fmla="*/ 0 h 228267"/>
                <a:gd name="connsiteX2" fmla="*/ 226852 w 226852"/>
                <a:gd name="connsiteY2" fmla="*/ 228267 h 228267"/>
                <a:gd name="connsiteX3" fmla="*/ 0 w 226852"/>
                <a:gd name="connsiteY3" fmla="*/ 228267 h 228267"/>
                <a:gd name="connsiteX4" fmla="*/ 0 w 226852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8267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3" name="Полилиния: фигура 2244"/>
            <p:cNvSpPr/>
            <p:nvPr/>
          </p:nvSpPr>
          <p:spPr bwMode="auto">
            <a:xfrm>
              <a:off x="10949559" y="2201886"/>
              <a:ext cx="226850" cy="226851"/>
            </a:xfrm>
            <a:custGeom>
              <a:avLst/>
              <a:gdLst>
                <a:gd name="connsiteX0" fmla="*/ 0 w 226850"/>
                <a:gd name="connsiteY0" fmla="*/ 0 h 226851"/>
                <a:gd name="connsiteX1" fmla="*/ 226851 w 226850"/>
                <a:gd name="connsiteY1" fmla="*/ 0 h 226851"/>
                <a:gd name="connsiteX2" fmla="*/ 226851 w 226850"/>
                <a:gd name="connsiteY2" fmla="*/ 226852 h 226851"/>
                <a:gd name="connsiteX3" fmla="*/ 0 w 226850"/>
                <a:gd name="connsiteY3" fmla="*/ 226852 h 226851"/>
                <a:gd name="connsiteX4" fmla="*/ 0 w 226850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0" h="226851" fill="norm" stroke="1" extrusionOk="0">
                  <a:moveTo>
                    <a:pt x="0" y="0"/>
                  </a:moveTo>
                  <a:lnTo>
                    <a:pt x="226851" y="0"/>
                  </a:lnTo>
                  <a:lnTo>
                    <a:pt x="226851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4" name="Полилиния: фигура 2245"/>
            <p:cNvSpPr/>
            <p:nvPr/>
          </p:nvSpPr>
          <p:spPr bwMode="auto">
            <a:xfrm>
              <a:off x="8774251" y="5311272"/>
              <a:ext cx="226852" cy="225435"/>
            </a:xfrm>
            <a:custGeom>
              <a:avLst/>
              <a:gdLst>
                <a:gd name="connsiteX0" fmla="*/ 0 w 226852"/>
                <a:gd name="connsiteY0" fmla="*/ 0 h 225435"/>
                <a:gd name="connsiteX1" fmla="*/ 226852 w 226852"/>
                <a:gd name="connsiteY1" fmla="*/ 0 h 225435"/>
                <a:gd name="connsiteX2" fmla="*/ 226852 w 226852"/>
                <a:gd name="connsiteY2" fmla="*/ 225436 h 225435"/>
                <a:gd name="connsiteX3" fmla="*/ 0 w 226852"/>
                <a:gd name="connsiteY3" fmla="*/ 225436 h 225435"/>
                <a:gd name="connsiteX4" fmla="*/ 0 w 226852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5435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5" name="Полилиния: фигура 2246"/>
            <p:cNvSpPr/>
            <p:nvPr/>
          </p:nvSpPr>
          <p:spPr bwMode="auto">
            <a:xfrm>
              <a:off x="10015480" y="2201886"/>
              <a:ext cx="228267" cy="226851"/>
            </a:xfrm>
            <a:custGeom>
              <a:avLst/>
              <a:gdLst>
                <a:gd name="connsiteX0" fmla="*/ 0 w 228267"/>
                <a:gd name="connsiteY0" fmla="*/ 0 h 226851"/>
                <a:gd name="connsiteX1" fmla="*/ 228267 w 228267"/>
                <a:gd name="connsiteY1" fmla="*/ 0 h 226851"/>
                <a:gd name="connsiteX2" fmla="*/ 228267 w 228267"/>
                <a:gd name="connsiteY2" fmla="*/ 226852 h 226851"/>
                <a:gd name="connsiteX3" fmla="*/ 0 w 228267"/>
                <a:gd name="connsiteY3" fmla="*/ 226852 h 226851"/>
                <a:gd name="connsiteX4" fmla="*/ 0 w 228267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67" h="226851" fill="norm" stroke="1" extrusionOk="0">
                  <a:moveTo>
                    <a:pt x="0" y="0"/>
                  </a:moveTo>
                  <a:lnTo>
                    <a:pt x="228267" y="0"/>
                  </a:lnTo>
                  <a:lnTo>
                    <a:pt x="228267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6" name="Полилиния: фигура 2247"/>
            <p:cNvSpPr/>
            <p:nvPr/>
          </p:nvSpPr>
          <p:spPr bwMode="auto">
            <a:xfrm>
              <a:off x="9084233" y="5309913"/>
              <a:ext cx="226795" cy="228210"/>
            </a:xfrm>
            <a:custGeom>
              <a:avLst/>
              <a:gdLst>
                <a:gd name="connsiteX0" fmla="*/ 0 w 226795"/>
                <a:gd name="connsiteY0" fmla="*/ 0 h 228210"/>
                <a:gd name="connsiteX1" fmla="*/ 226795 w 226795"/>
                <a:gd name="connsiteY1" fmla="*/ 0 h 228210"/>
                <a:gd name="connsiteX2" fmla="*/ 226795 w 226795"/>
                <a:gd name="connsiteY2" fmla="*/ 228211 h 228210"/>
                <a:gd name="connsiteX3" fmla="*/ 0 w 226795"/>
                <a:gd name="connsiteY3" fmla="*/ 228211 h 228210"/>
                <a:gd name="connsiteX4" fmla="*/ 0 w 226795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8210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7" name="Полилиния: фигура 2248"/>
            <p:cNvSpPr/>
            <p:nvPr/>
          </p:nvSpPr>
          <p:spPr bwMode="auto">
            <a:xfrm>
              <a:off x="9705556" y="2200470"/>
              <a:ext cx="226794" cy="228267"/>
            </a:xfrm>
            <a:custGeom>
              <a:avLst/>
              <a:gdLst>
                <a:gd name="connsiteX0" fmla="*/ 0 w 226794"/>
                <a:gd name="connsiteY0" fmla="*/ 0 h 228267"/>
                <a:gd name="connsiteX1" fmla="*/ 226795 w 226794"/>
                <a:gd name="connsiteY1" fmla="*/ 0 h 228267"/>
                <a:gd name="connsiteX2" fmla="*/ 226795 w 226794"/>
                <a:gd name="connsiteY2" fmla="*/ 228267 h 228267"/>
                <a:gd name="connsiteX3" fmla="*/ 0 w 226794"/>
                <a:gd name="connsiteY3" fmla="*/ 228267 h 228267"/>
                <a:gd name="connsiteX4" fmla="*/ 0 w 226794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4" h="228267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8" name="Полилиния: фигура 2249"/>
            <p:cNvSpPr/>
            <p:nvPr/>
          </p:nvSpPr>
          <p:spPr bwMode="auto">
            <a:xfrm>
              <a:off x="9395573" y="5309913"/>
              <a:ext cx="226852" cy="226794"/>
            </a:xfrm>
            <a:custGeom>
              <a:avLst/>
              <a:gdLst>
                <a:gd name="connsiteX0" fmla="*/ 0 w 226852"/>
                <a:gd name="connsiteY0" fmla="*/ 0 h 226794"/>
                <a:gd name="connsiteX1" fmla="*/ 226852 w 226852"/>
                <a:gd name="connsiteY1" fmla="*/ 0 h 226794"/>
                <a:gd name="connsiteX2" fmla="*/ 226852 w 226852"/>
                <a:gd name="connsiteY2" fmla="*/ 226795 h 226794"/>
                <a:gd name="connsiteX3" fmla="*/ 0 w 226852"/>
                <a:gd name="connsiteY3" fmla="*/ 226795 h 226794"/>
                <a:gd name="connsiteX4" fmla="*/ 0 w 226852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6794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" name="Полилиния: фигура 2250"/>
            <p:cNvSpPr/>
            <p:nvPr/>
          </p:nvSpPr>
          <p:spPr bwMode="auto">
            <a:xfrm>
              <a:off x="2873899" y="4067267"/>
              <a:ext cx="225435" cy="226794"/>
            </a:xfrm>
            <a:custGeom>
              <a:avLst/>
              <a:gdLst>
                <a:gd name="connsiteX0" fmla="*/ 0 w 225435"/>
                <a:gd name="connsiteY0" fmla="*/ 0 h 226794"/>
                <a:gd name="connsiteX1" fmla="*/ 225436 w 225435"/>
                <a:gd name="connsiteY1" fmla="*/ 0 h 226794"/>
                <a:gd name="connsiteX2" fmla="*/ 225436 w 225435"/>
                <a:gd name="connsiteY2" fmla="*/ 226795 h 226794"/>
                <a:gd name="connsiteX3" fmla="*/ 0 w 225435"/>
                <a:gd name="connsiteY3" fmla="*/ 226795 h 226794"/>
                <a:gd name="connsiteX4" fmla="*/ 0 w 225435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6794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10" name="Полилиния: фигура 2251"/>
            <p:cNvSpPr/>
            <p:nvPr/>
          </p:nvSpPr>
          <p:spPr bwMode="auto">
            <a:xfrm>
              <a:off x="11260957" y="4067267"/>
              <a:ext cx="226793" cy="226794"/>
            </a:xfrm>
            <a:custGeom>
              <a:avLst/>
              <a:gdLst>
                <a:gd name="connsiteX0" fmla="*/ 0 w 226793"/>
                <a:gd name="connsiteY0" fmla="*/ 0 h 226794"/>
                <a:gd name="connsiteX1" fmla="*/ 226794 w 226793"/>
                <a:gd name="connsiteY1" fmla="*/ 0 h 226794"/>
                <a:gd name="connsiteX2" fmla="*/ 226794 w 226793"/>
                <a:gd name="connsiteY2" fmla="*/ 226795 h 226794"/>
                <a:gd name="connsiteX3" fmla="*/ 0 w 226793"/>
                <a:gd name="connsiteY3" fmla="*/ 226795 h 226794"/>
                <a:gd name="connsiteX4" fmla="*/ 0 w 226793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3" h="226794" fill="norm" stroke="1" extrusionOk="0">
                  <a:moveTo>
                    <a:pt x="0" y="0"/>
                  </a:moveTo>
                  <a:lnTo>
                    <a:pt x="226794" y="0"/>
                  </a:lnTo>
                  <a:lnTo>
                    <a:pt x="226794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11" name="Полилиния: фигура 2252"/>
            <p:cNvSpPr/>
            <p:nvPr/>
          </p:nvSpPr>
          <p:spPr bwMode="auto">
            <a:xfrm>
              <a:off x="9395573" y="1890546"/>
              <a:ext cx="226852" cy="228210"/>
            </a:xfrm>
            <a:custGeom>
              <a:avLst/>
              <a:gdLst>
                <a:gd name="connsiteX0" fmla="*/ 0 w 226852"/>
                <a:gd name="connsiteY0" fmla="*/ 0 h 228210"/>
                <a:gd name="connsiteX1" fmla="*/ 226852 w 226852"/>
                <a:gd name="connsiteY1" fmla="*/ 0 h 228210"/>
                <a:gd name="connsiteX2" fmla="*/ 226852 w 226852"/>
                <a:gd name="connsiteY2" fmla="*/ 228211 h 228210"/>
                <a:gd name="connsiteX3" fmla="*/ 0 w 226852"/>
                <a:gd name="connsiteY3" fmla="*/ 228211 h 228210"/>
                <a:gd name="connsiteX4" fmla="*/ 0 w 226852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8210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12" name="Полилиния: фигура 2253"/>
            <p:cNvSpPr/>
            <p:nvPr/>
          </p:nvSpPr>
          <p:spPr bwMode="auto">
            <a:xfrm>
              <a:off x="1318498" y="4377193"/>
              <a:ext cx="225435" cy="228267"/>
            </a:xfrm>
            <a:custGeom>
              <a:avLst/>
              <a:gdLst>
                <a:gd name="connsiteX0" fmla="*/ 0 w 225435"/>
                <a:gd name="connsiteY0" fmla="*/ 0 h 228267"/>
                <a:gd name="connsiteX1" fmla="*/ 225436 w 225435"/>
                <a:gd name="connsiteY1" fmla="*/ 0 h 228267"/>
                <a:gd name="connsiteX2" fmla="*/ 225436 w 225435"/>
                <a:gd name="connsiteY2" fmla="*/ 228267 h 228267"/>
                <a:gd name="connsiteX3" fmla="*/ 0 w 225435"/>
                <a:gd name="connsiteY3" fmla="*/ 228267 h 228267"/>
                <a:gd name="connsiteX4" fmla="*/ 0 w 225435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8267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13" name="Полилиния: фигура 2254"/>
            <p:cNvSpPr/>
            <p:nvPr/>
          </p:nvSpPr>
          <p:spPr bwMode="auto">
            <a:xfrm>
              <a:off x="11572297" y="1891961"/>
              <a:ext cx="226850" cy="226794"/>
            </a:xfrm>
            <a:custGeom>
              <a:avLst/>
              <a:gdLst>
                <a:gd name="connsiteX0" fmla="*/ 0 w 226850"/>
                <a:gd name="connsiteY0" fmla="*/ 0 h 226794"/>
                <a:gd name="connsiteX1" fmla="*/ 226851 w 226850"/>
                <a:gd name="connsiteY1" fmla="*/ 0 h 226794"/>
                <a:gd name="connsiteX2" fmla="*/ 226851 w 226850"/>
                <a:gd name="connsiteY2" fmla="*/ 226795 h 226794"/>
                <a:gd name="connsiteX3" fmla="*/ 0 w 226850"/>
                <a:gd name="connsiteY3" fmla="*/ 226795 h 226794"/>
                <a:gd name="connsiteX4" fmla="*/ 0 w 226850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0" h="226794" fill="norm" stroke="1" extrusionOk="0">
                  <a:moveTo>
                    <a:pt x="0" y="0"/>
                  </a:moveTo>
                  <a:lnTo>
                    <a:pt x="226851" y="0"/>
                  </a:lnTo>
                  <a:lnTo>
                    <a:pt x="226851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14" name="Полилиния: фигура 2255"/>
            <p:cNvSpPr/>
            <p:nvPr/>
          </p:nvSpPr>
          <p:spPr bwMode="auto">
            <a:xfrm>
              <a:off x="10328236" y="2823208"/>
              <a:ext cx="226852" cy="226851"/>
            </a:xfrm>
            <a:custGeom>
              <a:avLst/>
              <a:gdLst>
                <a:gd name="connsiteX0" fmla="*/ 0 w 226852"/>
                <a:gd name="connsiteY0" fmla="*/ 0 h 226851"/>
                <a:gd name="connsiteX1" fmla="*/ 226852 w 226852"/>
                <a:gd name="connsiteY1" fmla="*/ 0 h 226851"/>
                <a:gd name="connsiteX2" fmla="*/ 226852 w 226852"/>
                <a:gd name="connsiteY2" fmla="*/ 226852 h 226851"/>
                <a:gd name="connsiteX3" fmla="*/ 0 w 226852"/>
                <a:gd name="connsiteY3" fmla="*/ 226852 h 226851"/>
                <a:gd name="connsiteX4" fmla="*/ 0 w 226852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6851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15" name="Полилиния: фигура 2256"/>
            <p:cNvSpPr/>
            <p:nvPr/>
          </p:nvSpPr>
          <p:spPr bwMode="auto">
            <a:xfrm>
              <a:off x="384420" y="4067267"/>
              <a:ext cx="226851" cy="226794"/>
            </a:xfrm>
            <a:custGeom>
              <a:avLst/>
              <a:gdLst>
                <a:gd name="connsiteX0" fmla="*/ 0 w 226851"/>
                <a:gd name="connsiteY0" fmla="*/ 0 h 226794"/>
                <a:gd name="connsiteX1" fmla="*/ 226852 w 226851"/>
                <a:gd name="connsiteY1" fmla="*/ 0 h 226794"/>
                <a:gd name="connsiteX2" fmla="*/ 226852 w 226851"/>
                <a:gd name="connsiteY2" fmla="*/ 226795 h 226794"/>
                <a:gd name="connsiteX3" fmla="*/ 0 w 226851"/>
                <a:gd name="connsiteY3" fmla="*/ 226795 h 226794"/>
                <a:gd name="connsiteX4" fmla="*/ 0 w 226851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6794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16" name="Полилиния: фигура 2257"/>
            <p:cNvSpPr/>
            <p:nvPr/>
          </p:nvSpPr>
          <p:spPr bwMode="auto">
            <a:xfrm>
              <a:off x="3185296" y="5622669"/>
              <a:ext cx="223963" cy="225435"/>
            </a:xfrm>
            <a:custGeom>
              <a:avLst/>
              <a:gdLst>
                <a:gd name="connsiteX0" fmla="*/ 0 w 223963"/>
                <a:gd name="connsiteY0" fmla="*/ 0 h 225435"/>
                <a:gd name="connsiteX1" fmla="*/ 223964 w 223963"/>
                <a:gd name="connsiteY1" fmla="*/ 0 h 225435"/>
                <a:gd name="connsiteX2" fmla="*/ 223964 w 223963"/>
                <a:gd name="connsiteY2" fmla="*/ 225436 h 225435"/>
                <a:gd name="connsiteX3" fmla="*/ 0 w 223963"/>
                <a:gd name="connsiteY3" fmla="*/ 225436 h 225435"/>
                <a:gd name="connsiteX4" fmla="*/ 0 w 223963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3963" h="225435" fill="norm" stroke="1" extrusionOk="0">
                  <a:moveTo>
                    <a:pt x="0" y="0"/>
                  </a:moveTo>
                  <a:lnTo>
                    <a:pt x="223964" y="0"/>
                  </a:lnTo>
                  <a:lnTo>
                    <a:pt x="223964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17" name="Полилиния: фигура 2258"/>
            <p:cNvSpPr/>
            <p:nvPr/>
          </p:nvSpPr>
          <p:spPr bwMode="auto">
            <a:xfrm>
              <a:off x="8462911" y="6555332"/>
              <a:ext cx="226852" cy="225435"/>
            </a:xfrm>
            <a:custGeom>
              <a:avLst/>
              <a:gdLst>
                <a:gd name="connsiteX0" fmla="*/ 0 w 226852"/>
                <a:gd name="connsiteY0" fmla="*/ 0 h 225435"/>
                <a:gd name="connsiteX1" fmla="*/ 226852 w 226852"/>
                <a:gd name="connsiteY1" fmla="*/ 0 h 225435"/>
                <a:gd name="connsiteX2" fmla="*/ 226852 w 226852"/>
                <a:gd name="connsiteY2" fmla="*/ 225436 h 225435"/>
                <a:gd name="connsiteX3" fmla="*/ 0 w 226852"/>
                <a:gd name="connsiteY3" fmla="*/ 225436 h 225435"/>
                <a:gd name="connsiteX4" fmla="*/ 0 w 226852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5435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18" name="Полилиния: фигура 2259"/>
            <p:cNvSpPr/>
            <p:nvPr/>
          </p:nvSpPr>
          <p:spPr bwMode="auto">
            <a:xfrm>
              <a:off x="10949559" y="4999931"/>
              <a:ext cx="226850" cy="225435"/>
            </a:xfrm>
            <a:custGeom>
              <a:avLst/>
              <a:gdLst>
                <a:gd name="connsiteX0" fmla="*/ 0 w 226850"/>
                <a:gd name="connsiteY0" fmla="*/ 0 h 225435"/>
                <a:gd name="connsiteX1" fmla="*/ 226851 w 226850"/>
                <a:gd name="connsiteY1" fmla="*/ 0 h 225435"/>
                <a:gd name="connsiteX2" fmla="*/ 226851 w 226850"/>
                <a:gd name="connsiteY2" fmla="*/ 225436 h 225435"/>
                <a:gd name="connsiteX3" fmla="*/ 0 w 226850"/>
                <a:gd name="connsiteY3" fmla="*/ 225436 h 225435"/>
                <a:gd name="connsiteX4" fmla="*/ 0 w 226850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0" h="225435" fill="norm" stroke="1" extrusionOk="0">
                  <a:moveTo>
                    <a:pt x="0" y="0"/>
                  </a:moveTo>
                  <a:lnTo>
                    <a:pt x="226851" y="0"/>
                  </a:lnTo>
                  <a:lnTo>
                    <a:pt x="226851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19" name="Полилиния: фигура 2260"/>
            <p:cNvSpPr/>
            <p:nvPr/>
          </p:nvSpPr>
          <p:spPr bwMode="auto">
            <a:xfrm>
              <a:off x="10638217" y="5309913"/>
              <a:ext cx="226795" cy="226794"/>
            </a:xfrm>
            <a:custGeom>
              <a:avLst/>
              <a:gdLst>
                <a:gd name="connsiteX0" fmla="*/ 0 w 226795"/>
                <a:gd name="connsiteY0" fmla="*/ 0 h 226794"/>
                <a:gd name="connsiteX1" fmla="*/ 226795 w 226795"/>
                <a:gd name="connsiteY1" fmla="*/ 0 h 226794"/>
                <a:gd name="connsiteX2" fmla="*/ 226795 w 226795"/>
                <a:gd name="connsiteY2" fmla="*/ 226795 h 226794"/>
                <a:gd name="connsiteX3" fmla="*/ 0 w 226795"/>
                <a:gd name="connsiteY3" fmla="*/ 226795 h 226794"/>
                <a:gd name="connsiteX4" fmla="*/ 0 w 226795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6794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20" name="Полилиния: фигура 2261"/>
            <p:cNvSpPr/>
            <p:nvPr/>
          </p:nvSpPr>
          <p:spPr bwMode="auto">
            <a:xfrm>
              <a:off x="10328236" y="4687175"/>
              <a:ext cx="226852" cy="226794"/>
            </a:xfrm>
            <a:custGeom>
              <a:avLst/>
              <a:gdLst>
                <a:gd name="connsiteX0" fmla="*/ 0 w 226852"/>
                <a:gd name="connsiteY0" fmla="*/ 0 h 226794"/>
                <a:gd name="connsiteX1" fmla="*/ 226852 w 226852"/>
                <a:gd name="connsiteY1" fmla="*/ 0 h 226794"/>
                <a:gd name="connsiteX2" fmla="*/ 226852 w 226852"/>
                <a:gd name="connsiteY2" fmla="*/ 226795 h 226794"/>
                <a:gd name="connsiteX3" fmla="*/ 0 w 226852"/>
                <a:gd name="connsiteY3" fmla="*/ 226795 h 226794"/>
                <a:gd name="connsiteX4" fmla="*/ 0 w 226852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6794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21" name="Полилиния: фигура 2262"/>
            <p:cNvSpPr/>
            <p:nvPr/>
          </p:nvSpPr>
          <p:spPr bwMode="auto">
            <a:xfrm>
              <a:off x="10638217" y="4375778"/>
              <a:ext cx="226795" cy="226851"/>
            </a:xfrm>
            <a:custGeom>
              <a:avLst/>
              <a:gdLst>
                <a:gd name="connsiteX0" fmla="*/ 0 w 226795"/>
                <a:gd name="connsiteY0" fmla="*/ 0 h 226851"/>
                <a:gd name="connsiteX1" fmla="*/ 226795 w 226795"/>
                <a:gd name="connsiteY1" fmla="*/ 0 h 226851"/>
                <a:gd name="connsiteX2" fmla="*/ 226795 w 226795"/>
                <a:gd name="connsiteY2" fmla="*/ 226852 h 226851"/>
                <a:gd name="connsiteX3" fmla="*/ 0 w 226795"/>
                <a:gd name="connsiteY3" fmla="*/ 226852 h 226851"/>
                <a:gd name="connsiteX4" fmla="*/ 0 w 226795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6851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22" name="Полилиния: фигура 2263"/>
            <p:cNvSpPr/>
            <p:nvPr/>
          </p:nvSpPr>
          <p:spPr bwMode="auto">
            <a:xfrm>
              <a:off x="10638217" y="4685759"/>
              <a:ext cx="226795" cy="226794"/>
            </a:xfrm>
            <a:custGeom>
              <a:avLst/>
              <a:gdLst>
                <a:gd name="connsiteX0" fmla="*/ 0 w 226795"/>
                <a:gd name="connsiteY0" fmla="*/ 0 h 226794"/>
                <a:gd name="connsiteX1" fmla="*/ 226795 w 226795"/>
                <a:gd name="connsiteY1" fmla="*/ 0 h 226794"/>
                <a:gd name="connsiteX2" fmla="*/ 226795 w 226795"/>
                <a:gd name="connsiteY2" fmla="*/ 226795 h 226794"/>
                <a:gd name="connsiteX3" fmla="*/ 0 w 226795"/>
                <a:gd name="connsiteY3" fmla="*/ 226795 h 226794"/>
                <a:gd name="connsiteX4" fmla="*/ 0 w 226795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6794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23" name="Полилиния: фигура 2264"/>
            <p:cNvSpPr/>
            <p:nvPr/>
          </p:nvSpPr>
          <p:spPr bwMode="auto">
            <a:xfrm>
              <a:off x="10949559" y="5309913"/>
              <a:ext cx="226850" cy="225379"/>
            </a:xfrm>
            <a:custGeom>
              <a:avLst/>
              <a:gdLst>
                <a:gd name="connsiteX0" fmla="*/ 0 w 226850"/>
                <a:gd name="connsiteY0" fmla="*/ 0 h 225379"/>
                <a:gd name="connsiteX1" fmla="*/ 226851 w 226850"/>
                <a:gd name="connsiteY1" fmla="*/ 0 h 225379"/>
                <a:gd name="connsiteX2" fmla="*/ 226851 w 226850"/>
                <a:gd name="connsiteY2" fmla="*/ 225379 h 225379"/>
                <a:gd name="connsiteX3" fmla="*/ 0 w 226850"/>
                <a:gd name="connsiteY3" fmla="*/ 225379 h 225379"/>
                <a:gd name="connsiteX4" fmla="*/ 0 w 226850"/>
                <a:gd name="connsiteY4" fmla="*/ 0 h 225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0" h="225379" fill="norm" stroke="1" extrusionOk="0">
                  <a:moveTo>
                    <a:pt x="0" y="0"/>
                  </a:moveTo>
                  <a:lnTo>
                    <a:pt x="226851" y="0"/>
                  </a:lnTo>
                  <a:lnTo>
                    <a:pt x="226851" y="225379"/>
                  </a:lnTo>
                  <a:lnTo>
                    <a:pt x="0" y="2253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24" name="Полилиния: фигура 2265"/>
            <p:cNvSpPr/>
            <p:nvPr/>
          </p:nvSpPr>
          <p:spPr bwMode="auto">
            <a:xfrm>
              <a:off x="10639633" y="3755928"/>
              <a:ext cx="226795" cy="226794"/>
            </a:xfrm>
            <a:custGeom>
              <a:avLst/>
              <a:gdLst>
                <a:gd name="connsiteX0" fmla="*/ 0 w 226795"/>
                <a:gd name="connsiteY0" fmla="*/ 0 h 226794"/>
                <a:gd name="connsiteX1" fmla="*/ 226795 w 226795"/>
                <a:gd name="connsiteY1" fmla="*/ 0 h 226794"/>
                <a:gd name="connsiteX2" fmla="*/ 226795 w 226795"/>
                <a:gd name="connsiteY2" fmla="*/ 226795 h 226794"/>
                <a:gd name="connsiteX3" fmla="*/ 0 w 226795"/>
                <a:gd name="connsiteY3" fmla="*/ 226795 h 226794"/>
                <a:gd name="connsiteX4" fmla="*/ 0 w 226795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6794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25" name="Полилиния: фигура 2266"/>
            <p:cNvSpPr/>
            <p:nvPr/>
          </p:nvSpPr>
          <p:spPr bwMode="auto">
            <a:xfrm>
              <a:off x="1318498" y="3133190"/>
              <a:ext cx="226851" cy="229626"/>
            </a:xfrm>
            <a:custGeom>
              <a:avLst/>
              <a:gdLst>
                <a:gd name="connsiteX0" fmla="*/ 0 w 226851"/>
                <a:gd name="connsiteY0" fmla="*/ 0 h 229626"/>
                <a:gd name="connsiteX1" fmla="*/ 226852 w 226851"/>
                <a:gd name="connsiteY1" fmla="*/ 0 h 229626"/>
                <a:gd name="connsiteX2" fmla="*/ 226852 w 226851"/>
                <a:gd name="connsiteY2" fmla="*/ 229626 h 229626"/>
                <a:gd name="connsiteX3" fmla="*/ 0 w 226851"/>
                <a:gd name="connsiteY3" fmla="*/ 229626 h 229626"/>
                <a:gd name="connsiteX4" fmla="*/ 0 w 226851"/>
                <a:gd name="connsiteY4" fmla="*/ 0 h 22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9626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9626"/>
                  </a:lnTo>
                  <a:lnTo>
                    <a:pt x="0" y="2296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26" name="Полилиния: фигура 2267"/>
            <p:cNvSpPr/>
            <p:nvPr/>
          </p:nvSpPr>
          <p:spPr bwMode="auto">
            <a:xfrm>
              <a:off x="9705556" y="6553917"/>
              <a:ext cx="226794" cy="225435"/>
            </a:xfrm>
            <a:custGeom>
              <a:avLst/>
              <a:gdLst>
                <a:gd name="connsiteX0" fmla="*/ 0 w 226794"/>
                <a:gd name="connsiteY0" fmla="*/ 0 h 225435"/>
                <a:gd name="connsiteX1" fmla="*/ 226795 w 226794"/>
                <a:gd name="connsiteY1" fmla="*/ 0 h 225435"/>
                <a:gd name="connsiteX2" fmla="*/ 226795 w 226794"/>
                <a:gd name="connsiteY2" fmla="*/ 225436 h 225435"/>
                <a:gd name="connsiteX3" fmla="*/ 0 w 226794"/>
                <a:gd name="connsiteY3" fmla="*/ 225436 h 225435"/>
                <a:gd name="connsiteX4" fmla="*/ 0 w 226794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4" h="225435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27" name="Полилиния: фигура 2268"/>
            <p:cNvSpPr/>
            <p:nvPr/>
          </p:nvSpPr>
          <p:spPr bwMode="auto">
            <a:xfrm>
              <a:off x="10016896" y="2823208"/>
              <a:ext cx="226851" cy="226851"/>
            </a:xfrm>
            <a:custGeom>
              <a:avLst/>
              <a:gdLst>
                <a:gd name="connsiteX0" fmla="*/ 0 w 226851"/>
                <a:gd name="connsiteY0" fmla="*/ 0 h 226851"/>
                <a:gd name="connsiteX1" fmla="*/ 226851 w 226851"/>
                <a:gd name="connsiteY1" fmla="*/ 0 h 226851"/>
                <a:gd name="connsiteX2" fmla="*/ 226851 w 226851"/>
                <a:gd name="connsiteY2" fmla="*/ 226852 h 226851"/>
                <a:gd name="connsiteX3" fmla="*/ 0 w 226851"/>
                <a:gd name="connsiteY3" fmla="*/ 226852 h 226851"/>
                <a:gd name="connsiteX4" fmla="*/ 0 w 226851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6851" fill="norm" stroke="1" extrusionOk="0">
                  <a:moveTo>
                    <a:pt x="0" y="0"/>
                  </a:moveTo>
                  <a:lnTo>
                    <a:pt x="226851" y="0"/>
                  </a:lnTo>
                  <a:lnTo>
                    <a:pt x="226851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28" name="Полилиния: фигура 2269"/>
            <p:cNvSpPr/>
            <p:nvPr/>
          </p:nvSpPr>
          <p:spPr bwMode="auto">
            <a:xfrm>
              <a:off x="10326877" y="3755928"/>
              <a:ext cx="228211" cy="228210"/>
            </a:xfrm>
            <a:custGeom>
              <a:avLst/>
              <a:gdLst>
                <a:gd name="connsiteX0" fmla="*/ 0 w 228211"/>
                <a:gd name="connsiteY0" fmla="*/ 0 h 228210"/>
                <a:gd name="connsiteX1" fmla="*/ 228211 w 228211"/>
                <a:gd name="connsiteY1" fmla="*/ 0 h 228210"/>
                <a:gd name="connsiteX2" fmla="*/ 228211 w 228211"/>
                <a:gd name="connsiteY2" fmla="*/ 228211 h 228210"/>
                <a:gd name="connsiteX3" fmla="*/ 0 w 228211"/>
                <a:gd name="connsiteY3" fmla="*/ 228211 h 228210"/>
                <a:gd name="connsiteX4" fmla="*/ 0 w 228211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11" h="228210" fill="norm" stroke="1" extrusionOk="0">
                  <a:moveTo>
                    <a:pt x="0" y="0"/>
                  </a:moveTo>
                  <a:lnTo>
                    <a:pt x="228211" y="0"/>
                  </a:lnTo>
                  <a:lnTo>
                    <a:pt x="228211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29" name="Полилиния: фигура 2270"/>
            <p:cNvSpPr/>
            <p:nvPr/>
          </p:nvSpPr>
          <p:spPr bwMode="auto">
            <a:xfrm>
              <a:off x="10016896" y="3755928"/>
              <a:ext cx="226851" cy="226794"/>
            </a:xfrm>
            <a:custGeom>
              <a:avLst/>
              <a:gdLst>
                <a:gd name="connsiteX0" fmla="*/ 0 w 226851"/>
                <a:gd name="connsiteY0" fmla="*/ 0 h 226794"/>
                <a:gd name="connsiteX1" fmla="*/ 226851 w 226851"/>
                <a:gd name="connsiteY1" fmla="*/ 0 h 226794"/>
                <a:gd name="connsiteX2" fmla="*/ 226851 w 226851"/>
                <a:gd name="connsiteY2" fmla="*/ 226795 h 226794"/>
                <a:gd name="connsiteX3" fmla="*/ 0 w 226851"/>
                <a:gd name="connsiteY3" fmla="*/ 226795 h 226794"/>
                <a:gd name="connsiteX4" fmla="*/ 0 w 226851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6794" fill="norm" stroke="1" extrusionOk="0">
                  <a:moveTo>
                    <a:pt x="0" y="0"/>
                  </a:moveTo>
                  <a:lnTo>
                    <a:pt x="226851" y="0"/>
                  </a:lnTo>
                  <a:lnTo>
                    <a:pt x="226851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30" name="Полилиния: фигура 2271"/>
            <p:cNvSpPr/>
            <p:nvPr/>
          </p:nvSpPr>
          <p:spPr bwMode="auto">
            <a:xfrm>
              <a:off x="9705556" y="3755928"/>
              <a:ext cx="226794" cy="229626"/>
            </a:xfrm>
            <a:custGeom>
              <a:avLst/>
              <a:gdLst>
                <a:gd name="connsiteX0" fmla="*/ 0 w 226794"/>
                <a:gd name="connsiteY0" fmla="*/ 0 h 229626"/>
                <a:gd name="connsiteX1" fmla="*/ 226795 w 226794"/>
                <a:gd name="connsiteY1" fmla="*/ 0 h 229626"/>
                <a:gd name="connsiteX2" fmla="*/ 226795 w 226794"/>
                <a:gd name="connsiteY2" fmla="*/ 229626 h 229626"/>
                <a:gd name="connsiteX3" fmla="*/ 0 w 226794"/>
                <a:gd name="connsiteY3" fmla="*/ 229626 h 229626"/>
                <a:gd name="connsiteX4" fmla="*/ 0 w 226794"/>
                <a:gd name="connsiteY4" fmla="*/ 0 h 22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4" h="229626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9626"/>
                  </a:lnTo>
                  <a:lnTo>
                    <a:pt x="0" y="2296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31" name="Полилиния: фигура 2272"/>
            <p:cNvSpPr/>
            <p:nvPr/>
          </p:nvSpPr>
          <p:spPr bwMode="auto">
            <a:xfrm>
              <a:off x="2251161" y="4378609"/>
              <a:ext cx="225435" cy="226851"/>
            </a:xfrm>
            <a:custGeom>
              <a:avLst/>
              <a:gdLst>
                <a:gd name="connsiteX0" fmla="*/ 0 w 225435"/>
                <a:gd name="connsiteY0" fmla="*/ 0 h 226851"/>
                <a:gd name="connsiteX1" fmla="*/ 225436 w 225435"/>
                <a:gd name="connsiteY1" fmla="*/ 0 h 226851"/>
                <a:gd name="connsiteX2" fmla="*/ 225436 w 225435"/>
                <a:gd name="connsiteY2" fmla="*/ 226852 h 226851"/>
                <a:gd name="connsiteX3" fmla="*/ 0 w 225435"/>
                <a:gd name="connsiteY3" fmla="*/ 226852 h 226851"/>
                <a:gd name="connsiteX4" fmla="*/ 0 w 225435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6851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32" name="Полилиния: фигура 2273"/>
            <p:cNvSpPr/>
            <p:nvPr/>
          </p:nvSpPr>
          <p:spPr bwMode="auto">
            <a:xfrm>
              <a:off x="2251161" y="4065853"/>
              <a:ext cx="225435" cy="226851"/>
            </a:xfrm>
            <a:custGeom>
              <a:avLst/>
              <a:gdLst>
                <a:gd name="connsiteX0" fmla="*/ 0 w 225435"/>
                <a:gd name="connsiteY0" fmla="*/ 0 h 226851"/>
                <a:gd name="connsiteX1" fmla="*/ 225436 w 225435"/>
                <a:gd name="connsiteY1" fmla="*/ 0 h 226851"/>
                <a:gd name="connsiteX2" fmla="*/ 225436 w 225435"/>
                <a:gd name="connsiteY2" fmla="*/ 226852 h 226851"/>
                <a:gd name="connsiteX3" fmla="*/ 0 w 225435"/>
                <a:gd name="connsiteY3" fmla="*/ 226852 h 226851"/>
                <a:gd name="connsiteX4" fmla="*/ 0 w 225435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6851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33" name="Полилиния: фигура 2274"/>
            <p:cNvSpPr/>
            <p:nvPr/>
          </p:nvSpPr>
          <p:spPr bwMode="auto">
            <a:xfrm>
              <a:off x="9395573" y="2821793"/>
              <a:ext cx="226852" cy="228267"/>
            </a:xfrm>
            <a:custGeom>
              <a:avLst/>
              <a:gdLst>
                <a:gd name="connsiteX0" fmla="*/ 0 w 226852"/>
                <a:gd name="connsiteY0" fmla="*/ 0 h 228267"/>
                <a:gd name="connsiteX1" fmla="*/ 226852 w 226852"/>
                <a:gd name="connsiteY1" fmla="*/ 0 h 228267"/>
                <a:gd name="connsiteX2" fmla="*/ 226852 w 226852"/>
                <a:gd name="connsiteY2" fmla="*/ 228267 h 228267"/>
                <a:gd name="connsiteX3" fmla="*/ 0 w 226852"/>
                <a:gd name="connsiteY3" fmla="*/ 228267 h 228267"/>
                <a:gd name="connsiteX4" fmla="*/ 0 w 226852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8267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34" name="Полилиния: фигура 2275"/>
            <p:cNvSpPr/>
            <p:nvPr/>
          </p:nvSpPr>
          <p:spPr bwMode="auto">
            <a:xfrm>
              <a:off x="9084233" y="2823208"/>
              <a:ext cx="226795" cy="226851"/>
            </a:xfrm>
            <a:custGeom>
              <a:avLst/>
              <a:gdLst>
                <a:gd name="connsiteX0" fmla="*/ 0 w 226795"/>
                <a:gd name="connsiteY0" fmla="*/ 0 h 226851"/>
                <a:gd name="connsiteX1" fmla="*/ 226795 w 226795"/>
                <a:gd name="connsiteY1" fmla="*/ 0 h 226851"/>
                <a:gd name="connsiteX2" fmla="*/ 226795 w 226795"/>
                <a:gd name="connsiteY2" fmla="*/ 226852 h 226851"/>
                <a:gd name="connsiteX3" fmla="*/ 0 w 226795"/>
                <a:gd name="connsiteY3" fmla="*/ 226852 h 226851"/>
                <a:gd name="connsiteX4" fmla="*/ 0 w 226795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6851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35" name="Полилиния: фигура 2276"/>
            <p:cNvSpPr/>
            <p:nvPr/>
          </p:nvSpPr>
          <p:spPr bwMode="auto">
            <a:xfrm>
              <a:off x="2872483" y="2823208"/>
              <a:ext cx="226851" cy="226851"/>
            </a:xfrm>
            <a:custGeom>
              <a:avLst/>
              <a:gdLst>
                <a:gd name="connsiteX0" fmla="*/ 0 w 226851"/>
                <a:gd name="connsiteY0" fmla="*/ 0 h 226851"/>
                <a:gd name="connsiteX1" fmla="*/ 226852 w 226851"/>
                <a:gd name="connsiteY1" fmla="*/ 0 h 226851"/>
                <a:gd name="connsiteX2" fmla="*/ 226852 w 226851"/>
                <a:gd name="connsiteY2" fmla="*/ 226852 h 226851"/>
                <a:gd name="connsiteX3" fmla="*/ 0 w 226851"/>
                <a:gd name="connsiteY3" fmla="*/ 226852 h 226851"/>
                <a:gd name="connsiteX4" fmla="*/ 0 w 226851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6851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36" name="Полилиния: фигура 2277"/>
            <p:cNvSpPr/>
            <p:nvPr/>
          </p:nvSpPr>
          <p:spPr bwMode="auto">
            <a:xfrm>
              <a:off x="8462911" y="4688591"/>
              <a:ext cx="226852" cy="228210"/>
            </a:xfrm>
            <a:custGeom>
              <a:avLst/>
              <a:gdLst>
                <a:gd name="connsiteX0" fmla="*/ 0 w 226852"/>
                <a:gd name="connsiteY0" fmla="*/ 0 h 228210"/>
                <a:gd name="connsiteX1" fmla="*/ 226852 w 226852"/>
                <a:gd name="connsiteY1" fmla="*/ 0 h 228210"/>
                <a:gd name="connsiteX2" fmla="*/ 226852 w 226852"/>
                <a:gd name="connsiteY2" fmla="*/ 228211 h 228210"/>
                <a:gd name="connsiteX3" fmla="*/ 0 w 226852"/>
                <a:gd name="connsiteY3" fmla="*/ 228211 h 228210"/>
                <a:gd name="connsiteX4" fmla="*/ 0 w 226852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8210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37" name="Полилиния: фигура 2278"/>
            <p:cNvSpPr/>
            <p:nvPr/>
          </p:nvSpPr>
          <p:spPr bwMode="auto">
            <a:xfrm>
              <a:off x="9394158" y="3755928"/>
              <a:ext cx="226852" cy="228210"/>
            </a:xfrm>
            <a:custGeom>
              <a:avLst/>
              <a:gdLst>
                <a:gd name="connsiteX0" fmla="*/ 0 w 226852"/>
                <a:gd name="connsiteY0" fmla="*/ 0 h 228210"/>
                <a:gd name="connsiteX1" fmla="*/ 226852 w 226852"/>
                <a:gd name="connsiteY1" fmla="*/ 0 h 228210"/>
                <a:gd name="connsiteX2" fmla="*/ 226852 w 226852"/>
                <a:gd name="connsiteY2" fmla="*/ 228211 h 228210"/>
                <a:gd name="connsiteX3" fmla="*/ 0 w 226852"/>
                <a:gd name="connsiteY3" fmla="*/ 228211 h 228210"/>
                <a:gd name="connsiteX4" fmla="*/ 0 w 226852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8210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38" name="Полилиния: фигура 2279"/>
            <p:cNvSpPr/>
            <p:nvPr/>
          </p:nvSpPr>
          <p:spPr bwMode="auto">
            <a:xfrm>
              <a:off x="10016896" y="3442435"/>
              <a:ext cx="226851" cy="226795"/>
            </a:xfrm>
            <a:custGeom>
              <a:avLst/>
              <a:gdLst>
                <a:gd name="connsiteX0" fmla="*/ 0 w 226851"/>
                <a:gd name="connsiteY0" fmla="*/ 0 h 226795"/>
                <a:gd name="connsiteX1" fmla="*/ 226851 w 226851"/>
                <a:gd name="connsiteY1" fmla="*/ 0 h 226795"/>
                <a:gd name="connsiteX2" fmla="*/ 226851 w 226851"/>
                <a:gd name="connsiteY2" fmla="*/ 226795 h 226795"/>
                <a:gd name="connsiteX3" fmla="*/ 0 w 226851"/>
                <a:gd name="connsiteY3" fmla="*/ 226795 h 226795"/>
                <a:gd name="connsiteX4" fmla="*/ 0 w 226851"/>
                <a:gd name="connsiteY4" fmla="*/ 0 h 226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6795" fill="norm" stroke="1" extrusionOk="0">
                  <a:moveTo>
                    <a:pt x="0" y="0"/>
                  </a:moveTo>
                  <a:lnTo>
                    <a:pt x="226851" y="0"/>
                  </a:lnTo>
                  <a:lnTo>
                    <a:pt x="226851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39" name="Полилиния: фигура 2280"/>
            <p:cNvSpPr/>
            <p:nvPr/>
          </p:nvSpPr>
          <p:spPr bwMode="auto">
            <a:xfrm>
              <a:off x="9705556" y="3442435"/>
              <a:ext cx="226794" cy="229626"/>
            </a:xfrm>
            <a:custGeom>
              <a:avLst/>
              <a:gdLst>
                <a:gd name="connsiteX0" fmla="*/ 0 w 226794"/>
                <a:gd name="connsiteY0" fmla="*/ 0 h 229626"/>
                <a:gd name="connsiteX1" fmla="*/ 226795 w 226794"/>
                <a:gd name="connsiteY1" fmla="*/ 0 h 229626"/>
                <a:gd name="connsiteX2" fmla="*/ 226795 w 226794"/>
                <a:gd name="connsiteY2" fmla="*/ 229627 h 229626"/>
                <a:gd name="connsiteX3" fmla="*/ 0 w 226794"/>
                <a:gd name="connsiteY3" fmla="*/ 229627 h 229626"/>
                <a:gd name="connsiteX4" fmla="*/ 0 w 226794"/>
                <a:gd name="connsiteY4" fmla="*/ 0 h 22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4" h="229626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9627"/>
                  </a:lnTo>
                  <a:lnTo>
                    <a:pt x="0" y="2296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40" name="Полилиния: фигура 2281"/>
            <p:cNvSpPr/>
            <p:nvPr/>
          </p:nvSpPr>
          <p:spPr bwMode="auto">
            <a:xfrm>
              <a:off x="9394158" y="3442435"/>
              <a:ext cx="226852" cy="228211"/>
            </a:xfrm>
            <a:custGeom>
              <a:avLst/>
              <a:gdLst>
                <a:gd name="connsiteX0" fmla="*/ 0 w 226852"/>
                <a:gd name="connsiteY0" fmla="*/ 0 h 228211"/>
                <a:gd name="connsiteX1" fmla="*/ 226852 w 226852"/>
                <a:gd name="connsiteY1" fmla="*/ 0 h 228211"/>
                <a:gd name="connsiteX2" fmla="*/ 226852 w 226852"/>
                <a:gd name="connsiteY2" fmla="*/ 228211 h 228211"/>
                <a:gd name="connsiteX3" fmla="*/ 0 w 226852"/>
                <a:gd name="connsiteY3" fmla="*/ 228211 h 228211"/>
                <a:gd name="connsiteX4" fmla="*/ 0 w 226852"/>
                <a:gd name="connsiteY4" fmla="*/ 0 h 228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8211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41" name="Полилиния: фигура 2282"/>
            <p:cNvSpPr/>
            <p:nvPr/>
          </p:nvSpPr>
          <p:spPr bwMode="auto">
            <a:xfrm>
              <a:off x="9084233" y="3755928"/>
              <a:ext cx="226795" cy="228210"/>
            </a:xfrm>
            <a:custGeom>
              <a:avLst/>
              <a:gdLst>
                <a:gd name="connsiteX0" fmla="*/ 0 w 226795"/>
                <a:gd name="connsiteY0" fmla="*/ 0 h 228210"/>
                <a:gd name="connsiteX1" fmla="*/ 226795 w 226795"/>
                <a:gd name="connsiteY1" fmla="*/ 0 h 228210"/>
                <a:gd name="connsiteX2" fmla="*/ 226795 w 226795"/>
                <a:gd name="connsiteY2" fmla="*/ 228211 h 228210"/>
                <a:gd name="connsiteX3" fmla="*/ 0 w 226795"/>
                <a:gd name="connsiteY3" fmla="*/ 228211 h 228210"/>
                <a:gd name="connsiteX4" fmla="*/ 0 w 226795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8210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42" name="Полилиния: фигура 2283"/>
            <p:cNvSpPr/>
            <p:nvPr/>
          </p:nvSpPr>
          <p:spPr bwMode="auto">
            <a:xfrm>
              <a:off x="3183881" y="3755928"/>
              <a:ext cx="225379" cy="226794"/>
            </a:xfrm>
            <a:custGeom>
              <a:avLst/>
              <a:gdLst>
                <a:gd name="connsiteX0" fmla="*/ 0 w 225379"/>
                <a:gd name="connsiteY0" fmla="*/ 0 h 226794"/>
                <a:gd name="connsiteX1" fmla="*/ 225379 w 225379"/>
                <a:gd name="connsiteY1" fmla="*/ 0 h 226794"/>
                <a:gd name="connsiteX2" fmla="*/ 225379 w 225379"/>
                <a:gd name="connsiteY2" fmla="*/ 226795 h 226794"/>
                <a:gd name="connsiteX3" fmla="*/ 0 w 225379"/>
                <a:gd name="connsiteY3" fmla="*/ 226795 h 226794"/>
                <a:gd name="connsiteX4" fmla="*/ 0 w 225379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379" h="226794" fill="norm" stroke="1" extrusionOk="0">
                  <a:moveTo>
                    <a:pt x="0" y="0"/>
                  </a:moveTo>
                  <a:lnTo>
                    <a:pt x="225379" y="0"/>
                  </a:lnTo>
                  <a:lnTo>
                    <a:pt x="225379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43" name="Полилиния: фигура 2284"/>
            <p:cNvSpPr/>
            <p:nvPr/>
          </p:nvSpPr>
          <p:spPr bwMode="auto">
            <a:xfrm>
              <a:off x="3183881" y="3445946"/>
              <a:ext cx="225379" cy="226851"/>
            </a:xfrm>
            <a:custGeom>
              <a:avLst/>
              <a:gdLst>
                <a:gd name="connsiteX0" fmla="*/ 0 w 225379"/>
                <a:gd name="connsiteY0" fmla="*/ 0 h 226851"/>
                <a:gd name="connsiteX1" fmla="*/ 225379 w 225379"/>
                <a:gd name="connsiteY1" fmla="*/ 0 h 226851"/>
                <a:gd name="connsiteX2" fmla="*/ 225379 w 225379"/>
                <a:gd name="connsiteY2" fmla="*/ 226852 h 226851"/>
                <a:gd name="connsiteX3" fmla="*/ 0 w 225379"/>
                <a:gd name="connsiteY3" fmla="*/ 226852 h 226851"/>
                <a:gd name="connsiteX4" fmla="*/ 0 w 225379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379" h="226851" fill="norm" stroke="1" extrusionOk="0">
                  <a:moveTo>
                    <a:pt x="0" y="0"/>
                  </a:moveTo>
                  <a:lnTo>
                    <a:pt x="225379" y="0"/>
                  </a:lnTo>
                  <a:lnTo>
                    <a:pt x="225379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44" name="Полилиния: фигура 2285"/>
            <p:cNvSpPr/>
            <p:nvPr/>
          </p:nvSpPr>
          <p:spPr bwMode="auto">
            <a:xfrm>
              <a:off x="7841589" y="5621253"/>
              <a:ext cx="225435" cy="226795"/>
            </a:xfrm>
            <a:custGeom>
              <a:avLst/>
              <a:gdLst>
                <a:gd name="connsiteX0" fmla="*/ 0 w 225435"/>
                <a:gd name="connsiteY0" fmla="*/ 0 h 226795"/>
                <a:gd name="connsiteX1" fmla="*/ 225436 w 225435"/>
                <a:gd name="connsiteY1" fmla="*/ 0 h 226795"/>
                <a:gd name="connsiteX2" fmla="*/ 225436 w 225435"/>
                <a:gd name="connsiteY2" fmla="*/ 226795 h 226795"/>
                <a:gd name="connsiteX3" fmla="*/ 0 w 225435"/>
                <a:gd name="connsiteY3" fmla="*/ 226795 h 226795"/>
                <a:gd name="connsiteX4" fmla="*/ 0 w 225435"/>
                <a:gd name="connsiteY4" fmla="*/ 0 h 226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6795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45" name="Полилиния: фигура 2286"/>
            <p:cNvSpPr/>
            <p:nvPr/>
          </p:nvSpPr>
          <p:spPr bwMode="auto">
            <a:xfrm>
              <a:off x="9084233" y="4999931"/>
              <a:ext cx="226795" cy="226851"/>
            </a:xfrm>
            <a:custGeom>
              <a:avLst/>
              <a:gdLst>
                <a:gd name="connsiteX0" fmla="*/ 0 w 226795"/>
                <a:gd name="connsiteY0" fmla="*/ 0 h 226851"/>
                <a:gd name="connsiteX1" fmla="*/ 226795 w 226795"/>
                <a:gd name="connsiteY1" fmla="*/ 0 h 226851"/>
                <a:gd name="connsiteX2" fmla="*/ 226795 w 226795"/>
                <a:gd name="connsiteY2" fmla="*/ 226852 h 226851"/>
                <a:gd name="connsiteX3" fmla="*/ 0 w 226795"/>
                <a:gd name="connsiteY3" fmla="*/ 226852 h 226851"/>
                <a:gd name="connsiteX4" fmla="*/ 0 w 226795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6851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46" name="Полилиния: фигура 2287"/>
            <p:cNvSpPr/>
            <p:nvPr/>
          </p:nvSpPr>
          <p:spPr bwMode="auto">
            <a:xfrm>
              <a:off x="74495" y="4691366"/>
              <a:ext cx="226794" cy="224020"/>
            </a:xfrm>
            <a:custGeom>
              <a:avLst/>
              <a:gdLst>
                <a:gd name="connsiteX0" fmla="*/ 0 w 226794"/>
                <a:gd name="connsiteY0" fmla="*/ 0 h 224020"/>
                <a:gd name="connsiteX1" fmla="*/ 226795 w 226794"/>
                <a:gd name="connsiteY1" fmla="*/ 0 h 224020"/>
                <a:gd name="connsiteX2" fmla="*/ 226795 w 226794"/>
                <a:gd name="connsiteY2" fmla="*/ 224020 h 224020"/>
                <a:gd name="connsiteX3" fmla="*/ 0 w 226794"/>
                <a:gd name="connsiteY3" fmla="*/ 224020 h 224020"/>
                <a:gd name="connsiteX4" fmla="*/ 0 w 226794"/>
                <a:gd name="connsiteY4" fmla="*/ 0 h 224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4" h="224020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4020"/>
                  </a:lnTo>
                  <a:lnTo>
                    <a:pt x="0" y="224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47" name="Полилиния: фигура 2288"/>
            <p:cNvSpPr/>
            <p:nvPr/>
          </p:nvSpPr>
          <p:spPr bwMode="auto">
            <a:xfrm>
              <a:off x="-863829" y="4687175"/>
              <a:ext cx="229626" cy="228210"/>
            </a:xfrm>
            <a:custGeom>
              <a:avLst/>
              <a:gdLst>
                <a:gd name="connsiteX0" fmla="*/ 0 w 229626"/>
                <a:gd name="connsiteY0" fmla="*/ 0 h 228210"/>
                <a:gd name="connsiteX1" fmla="*/ 229626 w 229626"/>
                <a:gd name="connsiteY1" fmla="*/ 0 h 228210"/>
                <a:gd name="connsiteX2" fmla="*/ 229626 w 229626"/>
                <a:gd name="connsiteY2" fmla="*/ 228211 h 228210"/>
                <a:gd name="connsiteX3" fmla="*/ 0 w 229626"/>
                <a:gd name="connsiteY3" fmla="*/ 228211 h 228210"/>
                <a:gd name="connsiteX4" fmla="*/ 0 w 229626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26" h="228210" fill="norm" stroke="1" extrusionOk="0">
                  <a:moveTo>
                    <a:pt x="0" y="0"/>
                  </a:moveTo>
                  <a:lnTo>
                    <a:pt x="229626" y="0"/>
                  </a:lnTo>
                  <a:lnTo>
                    <a:pt x="229626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48" name="Полилиния: фигура 2289"/>
            <p:cNvSpPr/>
            <p:nvPr/>
          </p:nvSpPr>
          <p:spPr bwMode="auto">
            <a:xfrm>
              <a:off x="-1172396" y="4687175"/>
              <a:ext cx="226851" cy="231042"/>
            </a:xfrm>
            <a:custGeom>
              <a:avLst/>
              <a:gdLst>
                <a:gd name="connsiteX0" fmla="*/ 0 w 226851"/>
                <a:gd name="connsiteY0" fmla="*/ 0 h 231042"/>
                <a:gd name="connsiteX1" fmla="*/ 226852 w 226851"/>
                <a:gd name="connsiteY1" fmla="*/ 0 h 231042"/>
                <a:gd name="connsiteX2" fmla="*/ 226852 w 226851"/>
                <a:gd name="connsiteY2" fmla="*/ 231042 h 231042"/>
                <a:gd name="connsiteX3" fmla="*/ 0 w 226851"/>
                <a:gd name="connsiteY3" fmla="*/ 231042 h 231042"/>
                <a:gd name="connsiteX4" fmla="*/ 0 w 226851"/>
                <a:gd name="connsiteY4" fmla="*/ 0 h 231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31042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31042"/>
                  </a:lnTo>
                  <a:lnTo>
                    <a:pt x="0" y="2310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49" name="Полилиния: фигура 2290"/>
            <p:cNvSpPr/>
            <p:nvPr/>
          </p:nvSpPr>
          <p:spPr bwMode="auto">
            <a:xfrm>
              <a:off x="-1483737" y="4687175"/>
              <a:ext cx="226851" cy="231042"/>
            </a:xfrm>
            <a:custGeom>
              <a:avLst/>
              <a:gdLst>
                <a:gd name="connsiteX0" fmla="*/ 0 w 226851"/>
                <a:gd name="connsiteY0" fmla="*/ 0 h 231042"/>
                <a:gd name="connsiteX1" fmla="*/ 226852 w 226851"/>
                <a:gd name="connsiteY1" fmla="*/ 0 h 231042"/>
                <a:gd name="connsiteX2" fmla="*/ 226852 w 226851"/>
                <a:gd name="connsiteY2" fmla="*/ 231042 h 231042"/>
                <a:gd name="connsiteX3" fmla="*/ 0 w 226851"/>
                <a:gd name="connsiteY3" fmla="*/ 231042 h 231042"/>
                <a:gd name="connsiteX4" fmla="*/ 0 w 226851"/>
                <a:gd name="connsiteY4" fmla="*/ 0 h 231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31042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31042"/>
                  </a:lnTo>
                  <a:lnTo>
                    <a:pt x="0" y="2310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0" name="Полилиния: фигура 2291"/>
            <p:cNvSpPr/>
            <p:nvPr/>
          </p:nvSpPr>
          <p:spPr bwMode="auto">
            <a:xfrm>
              <a:off x="-549658" y="4691366"/>
              <a:ext cx="226851" cy="224020"/>
            </a:xfrm>
            <a:custGeom>
              <a:avLst/>
              <a:gdLst>
                <a:gd name="connsiteX0" fmla="*/ 0 w 226851"/>
                <a:gd name="connsiteY0" fmla="*/ 0 h 224020"/>
                <a:gd name="connsiteX1" fmla="*/ 226852 w 226851"/>
                <a:gd name="connsiteY1" fmla="*/ 0 h 224020"/>
                <a:gd name="connsiteX2" fmla="*/ 226852 w 226851"/>
                <a:gd name="connsiteY2" fmla="*/ 224020 h 224020"/>
                <a:gd name="connsiteX3" fmla="*/ 0 w 226851"/>
                <a:gd name="connsiteY3" fmla="*/ 224020 h 224020"/>
                <a:gd name="connsiteX4" fmla="*/ 0 w 226851"/>
                <a:gd name="connsiteY4" fmla="*/ 0 h 224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4020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4020"/>
                  </a:lnTo>
                  <a:lnTo>
                    <a:pt x="0" y="224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1" name="Полилиния: фигура 2292"/>
            <p:cNvSpPr/>
            <p:nvPr/>
          </p:nvSpPr>
          <p:spPr bwMode="auto">
            <a:xfrm>
              <a:off x="1007157" y="2821793"/>
              <a:ext cx="226795" cy="228267"/>
            </a:xfrm>
            <a:custGeom>
              <a:avLst/>
              <a:gdLst>
                <a:gd name="connsiteX0" fmla="*/ 0 w 226795"/>
                <a:gd name="connsiteY0" fmla="*/ 0 h 228267"/>
                <a:gd name="connsiteX1" fmla="*/ 226795 w 226795"/>
                <a:gd name="connsiteY1" fmla="*/ 0 h 228267"/>
                <a:gd name="connsiteX2" fmla="*/ 226795 w 226795"/>
                <a:gd name="connsiteY2" fmla="*/ 228267 h 228267"/>
                <a:gd name="connsiteX3" fmla="*/ 0 w 226795"/>
                <a:gd name="connsiteY3" fmla="*/ 228267 h 228267"/>
                <a:gd name="connsiteX4" fmla="*/ 0 w 226795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8267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2" name="Полилиния: фигура 2293"/>
            <p:cNvSpPr/>
            <p:nvPr/>
          </p:nvSpPr>
          <p:spPr bwMode="auto">
            <a:xfrm>
              <a:off x="8462911" y="5622669"/>
              <a:ext cx="226852" cy="225435"/>
            </a:xfrm>
            <a:custGeom>
              <a:avLst/>
              <a:gdLst>
                <a:gd name="connsiteX0" fmla="*/ 0 w 226852"/>
                <a:gd name="connsiteY0" fmla="*/ 0 h 225435"/>
                <a:gd name="connsiteX1" fmla="*/ 226852 w 226852"/>
                <a:gd name="connsiteY1" fmla="*/ 0 h 225435"/>
                <a:gd name="connsiteX2" fmla="*/ 226852 w 226852"/>
                <a:gd name="connsiteY2" fmla="*/ 225436 h 225435"/>
                <a:gd name="connsiteX3" fmla="*/ 0 w 226852"/>
                <a:gd name="connsiteY3" fmla="*/ 225436 h 225435"/>
                <a:gd name="connsiteX4" fmla="*/ 0 w 226852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5435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3" name="Полилиния: фигура 2294"/>
            <p:cNvSpPr/>
            <p:nvPr/>
          </p:nvSpPr>
          <p:spPr bwMode="auto">
            <a:xfrm>
              <a:off x="8462911" y="5311272"/>
              <a:ext cx="226852" cy="225435"/>
            </a:xfrm>
            <a:custGeom>
              <a:avLst/>
              <a:gdLst>
                <a:gd name="connsiteX0" fmla="*/ 0 w 226852"/>
                <a:gd name="connsiteY0" fmla="*/ 0 h 225435"/>
                <a:gd name="connsiteX1" fmla="*/ 226852 w 226852"/>
                <a:gd name="connsiteY1" fmla="*/ 0 h 225435"/>
                <a:gd name="connsiteX2" fmla="*/ 226852 w 226852"/>
                <a:gd name="connsiteY2" fmla="*/ 225436 h 225435"/>
                <a:gd name="connsiteX3" fmla="*/ 0 w 226852"/>
                <a:gd name="connsiteY3" fmla="*/ 225436 h 225435"/>
                <a:gd name="connsiteX4" fmla="*/ 0 w 226852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5435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4" name="Полилиния: фигура 2295"/>
            <p:cNvSpPr/>
            <p:nvPr/>
          </p:nvSpPr>
          <p:spPr bwMode="auto">
            <a:xfrm>
              <a:off x="8774251" y="2821793"/>
              <a:ext cx="226852" cy="228267"/>
            </a:xfrm>
            <a:custGeom>
              <a:avLst/>
              <a:gdLst>
                <a:gd name="connsiteX0" fmla="*/ 0 w 226852"/>
                <a:gd name="connsiteY0" fmla="*/ 0 h 228267"/>
                <a:gd name="connsiteX1" fmla="*/ 226852 w 226852"/>
                <a:gd name="connsiteY1" fmla="*/ 0 h 228267"/>
                <a:gd name="connsiteX2" fmla="*/ 226852 w 226852"/>
                <a:gd name="connsiteY2" fmla="*/ 228267 h 228267"/>
                <a:gd name="connsiteX3" fmla="*/ 0 w 226852"/>
                <a:gd name="connsiteY3" fmla="*/ 228267 h 228267"/>
                <a:gd name="connsiteX4" fmla="*/ 0 w 226852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8267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5" name="Полилиния: фигура 2296"/>
            <p:cNvSpPr/>
            <p:nvPr/>
          </p:nvSpPr>
          <p:spPr bwMode="auto">
            <a:xfrm>
              <a:off x="9084233" y="5621253"/>
              <a:ext cx="225436" cy="226795"/>
            </a:xfrm>
            <a:custGeom>
              <a:avLst/>
              <a:gdLst>
                <a:gd name="connsiteX0" fmla="*/ 0 w 225436"/>
                <a:gd name="connsiteY0" fmla="*/ 0 h 226795"/>
                <a:gd name="connsiteX1" fmla="*/ 225436 w 225436"/>
                <a:gd name="connsiteY1" fmla="*/ 0 h 226795"/>
                <a:gd name="connsiteX2" fmla="*/ 225436 w 225436"/>
                <a:gd name="connsiteY2" fmla="*/ 226795 h 226795"/>
                <a:gd name="connsiteX3" fmla="*/ 0 w 225436"/>
                <a:gd name="connsiteY3" fmla="*/ 226795 h 226795"/>
                <a:gd name="connsiteX4" fmla="*/ 0 w 225436"/>
                <a:gd name="connsiteY4" fmla="*/ 0 h 226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6" h="226795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6" name="Полилиния: фигура 2297"/>
            <p:cNvSpPr/>
            <p:nvPr/>
          </p:nvSpPr>
          <p:spPr bwMode="auto">
            <a:xfrm>
              <a:off x="8772836" y="5934746"/>
              <a:ext cx="228267" cy="225379"/>
            </a:xfrm>
            <a:custGeom>
              <a:avLst/>
              <a:gdLst>
                <a:gd name="connsiteX0" fmla="*/ 0 w 228267"/>
                <a:gd name="connsiteY0" fmla="*/ 0 h 225379"/>
                <a:gd name="connsiteX1" fmla="*/ 228268 w 228267"/>
                <a:gd name="connsiteY1" fmla="*/ 0 h 225379"/>
                <a:gd name="connsiteX2" fmla="*/ 228268 w 228267"/>
                <a:gd name="connsiteY2" fmla="*/ 225379 h 225379"/>
                <a:gd name="connsiteX3" fmla="*/ 0 w 228267"/>
                <a:gd name="connsiteY3" fmla="*/ 225379 h 225379"/>
                <a:gd name="connsiteX4" fmla="*/ 0 w 228267"/>
                <a:gd name="connsiteY4" fmla="*/ 0 h 225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267" h="225379" fill="norm" stroke="1" extrusionOk="0">
                  <a:moveTo>
                    <a:pt x="0" y="0"/>
                  </a:moveTo>
                  <a:lnTo>
                    <a:pt x="228268" y="0"/>
                  </a:lnTo>
                  <a:lnTo>
                    <a:pt x="228268" y="225379"/>
                  </a:lnTo>
                  <a:lnTo>
                    <a:pt x="0" y="2253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7" name="Полилиния: фигура 2298"/>
            <p:cNvSpPr/>
            <p:nvPr/>
          </p:nvSpPr>
          <p:spPr bwMode="auto">
            <a:xfrm>
              <a:off x="8462911" y="5934746"/>
              <a:ext cx="226852" cy="225379"/>
            </a:xfrm>
            <a:custGeom>
              <a:avLst/>
              <a:gdLst>
                <a:gd name="connsiteX0" fmla="*/ 0 w 226852"/>
                <a:gd name="connsiteY0" fmla="*/ 0 h 225379"/>
                <a:gd name="connsiteX1" fmla="*/ 226852 w 226852"/>
                <a:gd name="connsiteY1" fmla="*/ 0 h 225379"/>
                <a:gd name="connsiteX2" fmla="*/ 226852 w 226852"/>
                <a:gd name="connsiteY2" fmla="*/ 225379 h 225379"/>
                <a:gd name="connsiteX3" fmla="*/ 0 w 226852"/>
                <a:gd name="connsiteY3" fmla="*/ 225379 h 225379"/>
                <a:gd name="connsiteX4" fmla="*/ 0 w 226852"/>
                <a:gd name="connsiteY4" fmla="*/ 0 h 225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5379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5379"/>
                  </a:lnTo>
                  <a:lnTo>
                    <a:pt x="0" y="2253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8" name="Полилиния: фигура 2299"/>
            <p:cNvSpPr/>
            <p:nvPr/>
          </p:nvSpPr>
          <p:spPr bwMode="auto">
            <a:xfrm>
              <a:off x="9084233" y="5933331"/>
              <a:ext cx="225436" cy="226794"/>
            </a:xfrm>
            <a:custGeom>
              <a:avLst/>
              <a:gdLst>
                <a:gd name="connsiteX0" fmla="*/ 0 w 225436"/>
                <a:gd name="connsiteY0" fmla="*/ 0 h 226794"/>
                <a:gd name="connsiteX1" fmla="*/ 225436 w 225436"/>
                <a:gd name="connsiteY1" fmla="*/ 0 h 226794"/>
                <a:gd name="connsiteX2" fmla="*/ 225436 w 225436"/>
                <a:gd name="connsiteY2" fmla="*/ 226795 h 226794"/>
                <a:gd name="connsiteX3" fmla="*/ 0 w 225436"/>
                <a:gd name="connsiteY3" fmla="*/ 226795 h 226794"/>
                <a:gd name="connsiteX4" fmla="*/ 0 w 225436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6" h="226794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9" name="Полилиния: фигура 2300"/>
            <p:cNvSpPr/>
            <p:nvPr/>
          </p:nvSpPr>
          <p:spPr bwMode="auto">
            <a:xfrm>
              <a:off x="7840173" y="2821793"/>
              <a:ext cx="226851" cy="228267"/>
            </a:xfrm>
            <a:custGeom>
              <a:avLst/>
              <a:gdLst>
                <a:gd name="connsiteX0" fmla="*/ 0 w 226851"/>
                <a:gd name="connsiteY0" fmla="*/ 0 h 228267"/>
                <a:gd name="connsiteX1" fmla="*/ 226851 w 226851"/>
                <a:gd name="connsiteY1" fmla="*/ 0 h 228267"/>
                <a:gd name="connsiteX2" fmla="*/ 226851 w 226851"/>
                <a:gd name="connsiteY2" fmla="*/ 228267 h 228267"/>
                <a:gd name="connsiteX3" fmla="*/ 0 w 226851"/>
                <a:gd name="connsiteY3" fmla="*/ 228267 h 228267"/>
                <a:gd name="connsiteX4" fmla="*/ 0 w 226851"/>
                <a:gd name="connsiteY4" fmla="*/ 0 h 22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8267" fill="norm" stroke="1" extrusionOk="0">
                  <a:moveTo>
                    <a:pt x="0" y="0"/>
                  </a:moveTo>
                  <a:lnTo>
                    <a:pt x="226851" y="0"/>
                  </a:lnTo>
                  <a:lnTo>
                    <a:pt x="226851" y="228267"/>
                  </a:lnTo>
                  <a:lnTo>
                    <a:pt x="0" y="2282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60" name="Полилиния: фигура 2301"/>
            <p:cNvSpPr/>
            <p:nvPr/>
          </p:nvSpPr>
          <p:spPr bwMode="auto">
            <a:xfrm>
              <a:off x="1941236" y="4067267"/>
              <a:ext cx="225435" cy="226794"/>
            </a:xfrm>
            <a:custGeom>
              <a:avLst/>
              <a:gdLst>
                <a:gd name="connsiteX0" fmla="*/ 0 w 225435"/>
                <a:gd name="connsiteY0" fmla="*/ 0 h 226794"/>
                <a:gd name="connsiteX1" fmla="*/ 225436 w 225435"/>
                <a:gd name="connsiteY1" fmla="*/ 0 h 226794"/>
                <a:gd name="connsiteX2" fmla="*/ 225436 w 225435"/>
                <a:gd name="connsiteY2" fmla="*/ 226795 h 226794"/>
                <a:gd name="connsiteX3" fmla="*/ 0 w 225435"/>
                <a:gd name="connsiteY3" fmla="*/ 226795 h 226794"/>
                <a:gd name="connsiteX4" fmla="*/ 0 w 225435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6794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61" name="Полилиния: фигура 2302"/>
            <p:cNvSpPr/>
            <p:nvPr/>
          </p:nvSpPr>
          <p:spPr bwMode="auto">
            <a:xfrm>
              <a:off x="1007157" y="4999931"/>
              <a:ext cx="226795" cy="226851"/>
            </a:xfrm>
            <a:custGeom>
              <a:avLst/>
              <a:gdLst>
                <a:gd name="connsiteX0" fmla="*/ 0 w 226795"/>
                <a:gd name="connsiteY0" fmla="*/ 0 h 226851"/>
                <a:gd name="connsiteX1" fmla="*/ 226795 w 226795"/>
                <a:gd name="connsiteY1" fmla="*/ 0 h 226851"/>
                <a:gd name="connsiteX2" fmla="*/ 226795 w 226795"/>
                <a:gd name="connsiteY2" fmla="*/ 226852 h 226851"/>
                <a:gd name="connsiteX3" fmla="*/ 0 w 226795"/>
                <a:gd name="connsiteY3" fmla="*/ 226852 h 226851"/>
                <a:gd name="connsiteX4" fmla="*/ 0 w 226795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6851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62" name="Полилиния: фигура 2303"/>
            <p:cNvSpPr/>
            <p:nvPr/>
          </p:nvSpPr>
          <p:spPr bwMode="auto">
            <a:xfrm>
              <a:off x="10328236" y="5621253"/>
              <a:ext cx="226852" cy="226795"/>
            </a:xfrm>
            <a:custGeom>
              <a:avLst/>
              <a:gdLst>
                <a:gd name="connsiteX0" fmla="*/ 0 w 226852"/>
                <a:gd name="connsiteY0" fmla="*/ 0 h 226795"/>
                <a:gd name="connsiteX1" fmla="*/ 226852 w 226852"/>
                <a:gd name="connsiteY1" fmla="*/ 0 h 226795"/>
                <a:gd name="connsiteX2" fmla="*/ 226852 w 226852"/>
                <a:gd name="connsiteY2" fmla="*/ 226795 h 226795"/>
                <a:gd name="connsiteX3" fmla="*/ 0 w 226852"/>
                <a:gd name="connsiteY3" fmla="*/ 226795 h 226795"/>
                <a:gd name="connsiteX4" fmla="*/ 0 w 226852"/>
                <a:gd name="connsiteY4" fmla="*/ 0 h 226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6795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63" name="Полилиния: фигура 2304"/>
            <p:cNvSpPr/>
            <p:nvPr/>
          </p:nvSpPr>
          <p:spPr bwMode="auto">
            <a:xfrm>
              <a:off x="2251161" y="3757287"/>
              <a:ext cx="226851" cy="226851"/>
            </a:xfrm>
            <a:custGeom>
              <a:avLst/>
              <a:gdLst>
                <a:gd name="connsiteX0" fmla="*/ 0 w 226851"/>
                <a:gd name="connsiteY0" fmla="*/ 0 h 226851"/>
                <a:gd name="connsiteX1" fmla="*/ 226852 w 226851"/>
                <a:gd name="connsiteY1" fmla="*/ 0 h 226851"/>
                <a:gd name="connsiteX2" fmla="*/ 226852 w 226851"/>
                <a:gd name="connsiteY2" fmla="*/ 226852 h 226851"/>
                <a:gd name="connsiteX3" fmla="*/ 0 w 226851"/>
                <a:gd name="connsiteY3" fmla="*/ 226852 h 226851"/>
                <a:gd name="connsiteX4" fmla="*/ 0 w 226851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6851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64" name="Полилиния: фигура 2305"/>
            <p:cNvSpPr/>
            <p:nvPr/>
          </p:nvSpPr>
          <p:spPr bwMode="auto">
            <a:xfrm>
              <a:off x="1629896" y="3755928"/>
              <a:ext cx="226794" cy="228210"/>
            </a:xfrm>
            <a:custGeom>
              <a:avLst/>
              <a:gdLst>
                <a:gd name="connsiteX0" fmla="*/ 0 w 226794"/>
                <a:gd name="connsiteY0" fmla="*/ 0 h 228210"/>
                <a:gd name="connsiteX1" fmla="*/ 226795 w 226794"/>
                <a:gd name="connsiteY1" fmla="*/ 0 h 228210"/>
                <a:gd name="connsiteX2" fmla="*/ 226795 w 226794"/>
                <a:gd name="connsiteY2" fmla="*/ 228211 h 228210"/>
                <a:gd name="connsiteX3" fmla="*/ 0 w 226794"/>
                <a:gd name="connsiteY3" fmla="*/ 228211 h 228210"/>
                <a:gd name="connsiteX4" fmla="*/ 0 w 226794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4" h="228210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65" name="Полилиния: фигура 2306"/>
            <p:cNvSpPr/>
            <p:nvPr/>
          </p:nvSpPr>
          <p:spPr bwMode="auto">
            <a:xfrm>
              <a:off x="10949559" y="3445946"/>
              <a:ext cx="226850" cy="226794"/>
            </a:xfrm>
            <a:custGeom>
              <a:avLst/>
              <a:gdLst>
                <a:gd name="connsiteX0" fmla="*/ 0 w 226850"/>
                <a:gd name="connsiteY0" fmla="*/ 0 h 226794"/>
                <a:gd name="connsiteX1" fmla="*/ 226851 w 226850"/>
                <a:gd name="connsiteY1" fmla="*/ 0 h 226794"/>
                <a:gd name="connsiteX2" fmla="*/ 226851 w 226850"/>
                <a:gd name="connsiteY2" fmla="*/ 226795 h 226794"/>
                <a:gd name="connsiteX3" fmla="*/ 0 w 226850"/>
                <a:gd name="connsiteY3" fmla="*/ 226795 h 226794"/>
                <a:gd name="connsiteX4" fmla="*/ 0 w 226850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0" h="226794" fill="norm" stroke="1" extrusionOk="0">
                  <a:moveTo>
                    <a:pt x="0" y="0"/>
                  </a:moveTo>
                  <a:lnTo>
                    <a:pt x="226851" y="0"/>
                  </a:lnTo>
                  <a:lnTo>
                    <a:pt x="226851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66" name="Полилиния: фигура 2307"/>
            <p:cNvSpPr/>
            <p:nvPr/>
          </p:nvSpPr>
          <p:spPr bwMode="auto">
            <a:xfrm>
              <a:off x="10639633" y="3444531"/>
              <a:ext cx="226795" cy="226851"/>
            </a:xfrm>
            <a:custGeom>
              <a:avLst/>
              <a:gdLst>
                <a:gd name="connsiteX0" fmla="*/ 0 w 226795"/>
                <a:gd name="connsiteY0" fmla="*/ 0 h 226851"/>
                <a:gd name="connsiteX1" fmla="*/ 226795 w 226795"/>
                <a:gd name="connsiteY1" fmla="*/ 0 h 226851"/>
                <a:gd name="connsiteX2" fmla="*/ 226795 w 226795"/>
                <a:gd name="connsiteY2" fmla="*/ 226852 h 226851"/>
                <a:gd name="connsiteX3" fmla="*/ 0 w 226795"/>
                <a:gd name="connsiteY3" fmla="*/ 226852 h 226851"/>
                <a:gd name="connsiteX4" fmla="*/ 0 w 226795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5" h="226851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67" name="Полилиния: фигура 2308"/>
            <p:cNvSpPr/>
            <p:nvPr/>
          </p:nvSpPr>
          <p:spPr bwMode="auto">
            <a:xfrm>
              <a:off x="387251" y="4688591"/>
              <a:ext cx="225435" cy="225379"/>
            </a:xfrm>
            <a:custGeom>
              <a:avLst/>
              <a:gdLst>
                <a:gd name="connsiteX0" fmla="*/ 0 w 225435"/>
                <a:gd name="connsiteY0" fmla="*/ 0 h 225379"/>
                <a:gd name="connsiteX1" fmla="*/ 225436 w 225435"/>
                <a:gd name="connsiteY1" fmla="*/ 0 h 225379"/>
                <a:gd name="connsiteX2" fmla="*/ 225436 w 225435"/>
                <a:gd name="connsiteY2" fmla="*/ 225379 h 225379"/>
                <a:gd name="connsiteX3" fmla="*/ 0 w 225435"/>
                <a:gd name="connsiteY3" fmla="*/ 225379 h 225379"/>
                <a:gd name="connsiteX4" fmla="*/ 0 w 225435"/>
                <a:gd name="connsiteY4" fmla="*/ 0 h 225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5379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5379"/>
                  </a:lnTo>
                  <a:lnTo>
                    <a:pt x="0" y="2253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68" name="Полилиния: фигура 2309"/>
            <p:cNvSpPr/>
            <p:nvPr/>
          </p:nvSpPr>
          <p:spPr bwMode="auto">
            <a:xfrm>
              <a:off x="10328236" y="3444531"/>
              <a:ext cx="226852" cy="226851"/>
            </a:xfrm>
            <a:custGeom>
              <a:avLst/>
              <a:gdLst>
                <a:gd name="connsiteX0" fmla="*/ 0 w 226852"/>
                <a:gd name="connsiteY0" fmla="*/ 0 h 226851"/>
                <a:gd name="connsiteX1" fmla="*/ 226852 w 226852"/>
                <a:gd name="connsiteY1" fmla="*/ 0 h 226851"/>
                <a:gd name="connsiteX2" fmla="*/ 226852 w 226852"/>
                <a:gd name="connsiteY2" fmla="*/ 226852 h 226851"/>
                <a:gd name="connsiteX3" fmla="*/ 0 w 226852"/>
                <a:gd name="connsiteY3" fmla="*/ 226852 h 226851"/>
                <a:gd name="connsiteX4" fmla="*/ 0 w 226852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2" h="226851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69" name="Полилиния: фигура 2310"/>
            <p:cNvSpPr/>
            <p:nvPr/>
          </p:nvSpPr>
          <p:spPr bwMode="auto">
            <a:xfrm>
              <a:off x="-546827" y="4999931"/>
              <a:ext cx="224020" cy="226851"/>
            </a:xfrm>
            <a:custGeom>
              <a:avLst/>
              <a:gdLst>
                <a:gd name="connsiteX0" fmla="*/ 0 w 224020"/>
                <a:gd name="connsiteY0" fmla="*/ 0 h 226851"/>
                <a:gd name="connsiteX1" fmla="*/ 224020 w 224020"/>
                <a:gd name="connsiteY1" fmla="*/ 0 h 226851"/>
                <a:gd name="connsiteX2" fmla="*/ 224020 w 224020"/>
                <a:gd name="connsiteY2" fmla="*/ 226852 h 226851"/>
                <a:gd name="connsiteX3" fmla="*/ 0 w 224020"/>
                <a:gd name="connsiteY3" fmla="*/ 226852 h 226851"/>
                <a:gd name="connsiteX4" fmla="*/ 0 w 224020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4020" h="226851" fill="norm" stroke="1" extrusionOk="0">
                  <a:moveTo>
                    <a:pt x="0" y="0"/>
                  </a:moveTo>
                  <a:lnTo>
                    <a:pt x="224020" y="0"/>
                  </a:lnTo>
                  <a:lnTo>
                    <a:pt x="224020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" name="Полилиния: фигура 2311"/>
            <p:cNvSpPr/>
            <p:nvPr/>
          </p:nvSpPr>
          <p:spPr bwMode="auto">
            <a:xfrm>
              <a:off x="-1173812" y="4371587"/>
              <a:ext cx="229683" cy="228210"/>
            </a:xfrm>
            <a:custGeom>
              <a:avLst/>
              <a:gdLst>
                <a:gd name="connsiteX0" fmla="*/ 0 w 229683"/>
                <a:gd name="connsiteY0" fmla="*/ 0 h 228210"/>
                <a:gd name="connsiteX1" fmla="*/ 229683 w 229683"/>
                <a:gd name="connsiteY1" fmla="*/ 0 h 228210"/>
                <a:gd name="connsiteX2" fmla="*/ 229683 w 229683"/>
                <a:gd name="connsiteY2" fmla="*/ 228211 h 228210"/>
                <a:gd name="connsiteX3" fmla="*/ 0 w 229683"/>
                <a:gd name="connsiteY3" fmla="*/ 228211 h 228210"/>
                <a:gd name="connsiteX4" fmla="*/ 0 w 229683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83" h="228210" fill="norm" stroke="1" extrusionOk="0">
                  <a:moveTo>
                    <a:pt x="0" y="0"/>
                  </a:moveTo>
                  <a:lnTo>
                    <a:pt x="229683" y="0"/>
                  </a:lnTo>
                  <a:lnTo>
                    <a:pt x="229683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1" name="Полилиния: фигура 2312"/>
            <p:cNvSpPr/>
            <p:nvPr/>
          </p:nvSpPr>
          <p:spPr bwMode="auto">
            <a:xfrm>
              <a:off x="-1483737" y="4375834"/>
              <a:ext cx="226851" cy="223963"/>
            </a:xfrm>
            <a:custGeom>
              <a:avLst/>
              <a:gdLst>
                <a:gd name="connsiteX0" fmla="*/ 0 w 226851"/>
                <a:gd name="connsiteY0" fmla="*/ 0 h 223963"/>
                <a:gd name="connsiteX1" fmla="*/ 226852 w 226851"/>
                <a:gd name="connsiteY1" fmla="*/ 0 h 223963"/>
                <a:gd name="connsiteX2" fmla="*/ 226852 w 226851"/>
                <a:gd name="connsiteY2" fmla="*/ 223964 h 223963"/>
                <a:gd name="connsiteX3" fmla="*/ 0 w 226851"/>
                <a:gd name="connsiteY3" fmla="*/ 223964 h 223963"/>
                <a:gd name="connsiteX4" fmla="*/ 0 w 226851"/>
                <a:gd name="connsiteY4" fmla="*/ 0 h 223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851" h="223963" fill="norm" stroke="1" extrusionOk="0">
                  <a:moveTo>
                    <a:pt x="0" y="0"/>
                  </a:moveTo>
                  <a:lnTo>
                    <a:pt x="226852" y="0"/>
                  </a:lnTo>
                  <a:lnTo>
                    <a:pt x="226852" y="223964"/>
                  </a:lnTo>
                  <a:lnTo>
                    <a:pt x="0" y="2239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2" name="Полилиния: фигура 2313"/>
            <p:cNvSpPr/>
            <p:nvPr/>
          </p:nvSpPr>
          <p:spPr bwMode="auto">
            <a:xfrm>
              <a:off x="10018312" y="2513284"/>
              <a:ext cx="225435" cy="226794"/>
            </a:xfrm>
            <a:custGeom>
              <a:avLst/>
              <a:gdLst>
                <a:gd name="connsiteX0" fmla="*/ 0 w 225435"/>
                <a:gd name="connsiteY0" fmla="*/ 0 h 226794"/>
                <a:gd name="connsiteX1" fmla="*/ 225436 w 225435"/>
                <a:gd name="connsiteY1" fmla="*/ 0 h 226794"/>
                <a:gd name="connsiteX2" fmla="*/ 225436 w 225435"/>
                <a:gd name="connsiteY2" fmla="*/ 226795 h 226794"/>
                <a:gd name="connsiteX3" fmla="*/ 0 w 225435"/>
                <a:gd name="connsiteY3" fmla="*/ 226795 h 226794"/>
                <a:gd name="connsiteX4" fmla="*/ 0 w 225435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6794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3" name="Полилиния: фигура 2314"/>
            <p:cNvSpPr/>
            <p:nvPr/>
          </p:nvSpPr>
          <p:spPr bwMode="auto">
            <a:xfrm>
              <a:off x="9705556" y="2511868"/>
              <a:ext cx="226794" cy="228210"/>
            </a:xfrm>
            <a:custGeom>
              <a:avLst/>
              <a:gdLst>
                <a:gd name="connsiteX0" fmla="*/ 0 w 226794"/>
                <a:gd name="connsiteY0" fmla="*/ 0 h 228210"/>
                <a:gd name="connsiteX1" fmla="*/ 226795 w 226794"/>
                <a:gd name="connsiteY1" fmla="*/ 0 h 228210"/>
                <a:gd name="connsiteX2" fmla="*/ 226795 w 226794"/>
                <a:gd name="connsiteY2" fmla="*/ 228211 h 228210"/>
                <a:gd name="connsiteX3" fmla="*/ 0 w 226794"/>
                <a:gd name="connsiteY3" fmla="*/ 228211 h 228210"/>
                <a:gd name="connsiteX4" fmla="*/ 0 w 226794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4" h="228210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4" name="Полилиния: фигура 2315"/>
            <p:cNvSpPr/>
            <p:nvPr/>
          </p:nvSpPr>
          <p:spPr bwMode="auto">
            <a:xfrm>
              <a:off x="7841589" y="5934010"/>
              <a:ext cx="225435" cy="225435"/>
            </a:xfrm>
            <a:custGeom>
              <a:avLst/>
              <a:gdLst>
                <a:gd name="connsiteX0" fmla="*/ 0 w 225435"/>
                <a:gd name="connsiteY0" fmla="*/ 0 h 225435"/>
                <a:gd name="connsiteX1" fmla="*/ 225436 w 225435"/>
                <a:gd name="connsiteY1" fmla="*/ 0 h 225435"/>
                <a:gd name="connsiteX2" fmla="*/ 225436 w 225435"/>
                <a:gd name="connsiteY2" fmla="*/ 225436 h 225435"/>
                <a:gd name="connsiteX3" fmla="*/ 0 w 225435"/>
                <a:gd name="connsiteY3" fmla="*/ 225436 h 225435"/>
                <a:gd name="connsiteX4" fmla="*/ 0 w 225435"/>
                <a:gd name="connsiteY4" fmla="*/ 0 h 22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5435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5436"/>
                  </a:lnTo>
                  <a:lnTo>
                    <a:pt x="0" y="225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5" name="Полилиния: фигура 2316"/>
            <p:cNvSpPr/>
            <p:nvPr/>
          </p:nvSpPr>
          <p:spPr bwMode="auto">
            <a:xfrm>
              <a:off x="1629896" y="4067267"/>
              <a:ext cx="225379" cy="226794"/>
            </a:xfrm>
            <a:custGeom>
              <a:avLst/>
              <a:gdLst>
                <a:gd name="connsiteX0" fmla="*/ 0 w 225379"/>
                <a:gd name="connsiteY0" fmla="*/ 0 h 226794"/>
                <a:gd name="connsiteX1" fmla="*/ 225379 w 225379"/>
                <a:gd name="connsiteY1" fmla="*/ 0 h 226794"/>
                <a:gd name="connsiteX2" fmla="*/ 225379 w 225379"/>
                <a:gd name="connsiteY2" fmla="*/ 226795 h 226794"/>
                <a:gd name="connsiteX3" fmla="*/ 0 w 225379"/>
                <a:gd name="connsiteY3" fmla="*/ 226795 h 226794"/>
                <a:gd name="connsiteX4" fmla="*/ 0 w 225379"/>
                <a:gd name="connsiteY4" fmla="*/ 0 h 2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379" h="226794" fill="norm" stroke="1" extrusionOk="0">
                  <a:moveTo>
                    <a:pt x="0" y="0"/>
                  </a:moveTo>
                  <a:lnTo>
                    <a:pt x="225379" y="0"/>
                  </a:lnTo>
                  <a:lnTo>
                    <a:pt x="225379" y="226795"/>
                  </a:lnTo>
                  <a:lnTo>
                    <a:pt x="0" y="226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7" name="Полилиния: фигура 2318"/>
            <p:cNvSpPr/>
            <p:nvPr/>
          </p:nvSpPr>
          <p:spPr bwMode="auto">
            <a:xfrm>
              <a:off x="1941236" y="3443115"/>
              <a:ext cx="225435" cy="226851"/>
            </a:xfrm>
            <a:custGeom>
              <a:avLst/>
              <a:gdLst>
                <a:gd name="connsiteX0" fmla="*/ 0 w 225435"/>
                <a:gd name="connsiteY0" fmla="*/ 0 h 226851"/>
                <a:gd name="connsiteX1" fmla="*/ 225436 w 225435"/>
                <a:gd name="connsiteY1" fmla="*/ 0 h 226851"/>
                <a:gd name="connsiteX2" fmla="*/ 225436 w 225435"/>
                <a:gd name="connsiteY2" fmla="*/ 226852 h 226851"/>
                <a:gd name="connsiteX3" fmla="*/ 0 w 225435"/>
                <a:gd name="connsiteY3" fmla="*/ 226852 h 226851"/>
                <a:gd name="connsiteX4" fmla="*/ 0 w 225435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35" h="226851" fill="norm" stroke="1" extrusionOk="0">
                  <a:moveTo>
                    <a:pt x="0" y="0"/>
                  </a:moveTo>
                  <a:lnTo>
                    <a:pt x="225436" y="0"/>
                  </a:lnTo>
                  <a:lnTo>
                    <a:pt x="225436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8" name="Полилиния: фигура 2319"/>
            <p:cNvSpPr/>
            <p:nvPr/>
          </p:nvSpPr>
          <p:spPr bwMode="auto">
            <a:xfrm>
              <a:off x="1629896" y="3131774"/>
              <a:ext cx="226794" cy="228210"/>
            </a:xfrm>
            <a:custGeom>
              <a:avLst/>
              <a:gdLst>
                <a:gd name="connsiteX0" fmla="*/ 0 w 226794"/>
                <a:gd name="connsiteY0" fmla="*/ 0 h 228210"/>
                <a:gd name="connsiteX1" fmla="*/ 226795 w 226794"/>
                <a:gd name="connsiteY1" fmla="*/ 0 h 228210"/>
                <a:gd name="connsiteX2" fmla="*/ 226795 w 226794"/>
                <a:gd name="connsiteY2" fmla="*/ 228211 h 228210"/>
                <a:gd name="connsiteX3" fmla="*/ 0 w 226794"/>
                <a:gd name="connsiteY3" fmla="*/ 228211 h 228210"/>
                <a:gd name="connsiteX4" fmla="*/ 0 w 226794"/>
                <a:gd name="connsiteY4" fmla="*/ 0 h 22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794" h="228210" fill="norm" stroke="1" extrusionOk="0">
                  <a:moveTo>
                    <a:pt x="0" y="0"/>
                  </a:moveTo>
                  <a:lnTo>
                    <a:pt x="226795" y="0"/>
                  </a:lnTo>
                  <a:lnTo>
                    <a:pt x="226795" y="228211"/>
                  </a:lnTo>
                  <a:lnTo>
                    <a:pt x="0" y="228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9" name="Полилиния: фигура 2320"/>
            <p:cNvSpPr/>
            <p:nvPr/>
          </p:nvSpPr>
          <p:spPr bwMode="auto">
            <a:xfrm>
              <a:off x="1629896" y="3443115"/>
              <a:ext cx="225379" cy="226851"/>
            </a:xfrm>
            <a:custGeom>
              <a:avLst/>
              <a:gdLst>
                <a:gd name="connsiteX0" fmla="*/ 0 w 225379"/>
                <a:gd name="connsiteY0" fmla="*/ 0 h 226851"/>
                <a:gd name="connsiteX1" fmla="*/ 225379 w 225379"/>
                <a:gd name="connsiteY1" fmla="*/ 0 h 226851"/>
                <a:gd name="connsiteX2" fmla="*/ 225379 w 225379"/>
                <a:gd name="connsiteY2" fmla="*/ 226852 h 226851"/>
                <a:gd name="connsiteX3" fmla="*/ 0 w 225379"/>
                <a:gd name="connsiteY3" fmla="*/ 226852 h 226851"/>
                <a:gd name="connsiteX4" fmla="*/ 0 w 225379"/>
                <a:gd name="connsiteY4" fmla="*/ 0 h 22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379" h="226851" fill="norm" stroke="1" extrusionOk="0">
                  <a:moveTo>
                    <a:pt x="0" y="0"/>
                  </a:moveTo>
                  <a:lnTo>
                    <a:pt x="225379" y="0"/>
                  </a:lnTo>
                  <a:lnTo>
                    <a:pt x="225379" y="226852"/>
                  </a:lnTo>
                  <a:lnTo>
                    <a:pt x="0" y="2268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80" name="Полилиния: фигура 2321"/>
            <p:cNvSpPr/>
            <p:nvPr/>
          </p:nvSpPr>
          <p:spPr bwMode="auto">
            <a:xfrm>
              <a:off x="5354941" y="5068961"/>
              <a:ext cx="231041" cy="157085"/>
            </a:xfrm>
            <a:custGeom>
              <a:avLst/>
              <a:gdLst>
                <a:gd name="connsiteX0" fmla="*/ 231042 w 231041"/>
                <a:gd name="connsiteY0" fmla="*/ 0 h 157085"/>
                <a:gd name="connsiteX1" fmla="*/ 231042 w 231041"/>
                <a:gd name="connsiteY1" fmla="*/ 157086 h 157085"/>
                <a:gd name="connsiteX2" fmla="*/ 0 w 231041"/>
                <a:gd name="connsiteY2" fmla="*/ 157086 h 157085"/>
                <a:gd name="connsiteX3" fmla="*/ 0 w 231041"/>
                <a:gd name="connsiteY3" fmla="*/ 84659 h 157085"/>
                <a:gd name="connsiteX4" fmla="*/ 89642 w 231041"/>
                <a:gd name="connsiteY4" fmla="*/ 84659 h 157085"/>
                <a:gd name="connsiteX5" fmla="*/ 89642 w 231041"/>
                <a:gd name="connsiteY5" fmla="*/ 0 h 157085"/>
                <a:gd name="connsiteX6" fmla="*/ 179454 w 231041"/>
                <a:gd name="connsiteY6" fmla="*/ 0 h 157085"/>
                <a:gd name="connsiteX7" fmla="*/ 179454 w 231041"/>
                <a:gd name="connsiteY7" fmla="*/ 0 h 157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1041" h="157085" fill="norm" stroke="1" extrusionOk="0">
                  <a:moveTo>
                    <a:pt x="231042" y="0"/>
                  </a:moveTo>
                  <a:lnTo>
                    <a:pt x="231042" y="157086"/>
                  </a:lnTo>
                  <a:lnTo>
                    <a:pt x="0" y="157086"/>
                  </a:lnTo>
                  <a:lnTo>
                    <a:pt x="0" y="84659"/>
                  </a:lnTo>
                  <a:lnTo>
                    <a:pt x="89642" y="84659"/>
                  </a:lnTo>
                  <a:lnTo>
                    <a:pt x="89642" y="0"/>
                  </a:lnTo>
                  <a:lnTo>
                    <a:pt x="179454" y="0"/>
                  </a:lnTo>
                  <a:lnTo>
                    <a:pt x="179454" y="0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81" name="Полилиния: фигура 2322"/>
            <p:cNvSpPr/>
            <p:nvPr/>
          </p:nvSpPr>
          <p:spPr bwMode="auto">
            <a:xfrm>
              <a:off x="4267061" y="3755192"/>
              <a:ext cx="74918" cy="203236"/>
            </a:xfrm>
            <a:custGeom>
              <a:avLst/>
              <a:gdLst>
                <a:gd name="connsiteX0" fmla="*/ 0 w 74918"/>
                <a:gd name="connsiteY0" fmla="*/ 0 h 203237"/>
                <a:gd name="connsiteX1" fmla="*/ 74919 w 74918"/>
                <a:gd name="connsiteY1" fmla="*/ 0 h 203237"/>
                <a:gd name="connsiteX2" fmla="*/ 74919 w 74918"/>
                <a:gd name="connsiteY2" fmla="*/ 203238 h 203237"/>
                <a:gd name="connsiteX3" fmla="*/ 0 w 74918"/>
                <a:gd name="connsiteY3" fmla="*/ 203238 h 203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918" h="203237" fill="norm" stroke="1" extrusionOk="0">
                  <a:moveTo>
                    <a:pt x="0" y="0"/>
                  </a:moveTo>
                  <a:lnTo>
                    <a:pt x="74919" y="0"/>
                  </a:lnTo>
                  <a:lnTo>
                    <a:pt x="74919" y="203238"/>
                  </a:lnTo>
                  <a:lnTo>
                    <a:pt x="0" y="203238"/>
                  </a:lnTo>
                  <a:close/>
                </a:path>
              </a:pathLst>
            </a:custGeom>
            <a:solidFill>
              <a:srgbClr val="595959"/>
            </a:solidFill>
            <a:ln w="56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95" name="Прямоугольник 194"/>
          <p:cNvSpPr/>
          <p:nvPr/>
        </p:nvSpPr>
        <p:spPr bwMode="auto">
          <a:xfrm>
            <a:off x="574224" y="396759"/>
            <a:ext cx="7476692" cy="518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>
                <a:solidFill>
                  <a:schemeClr val="bg1"/>
                </a:solidFill>
                <a:latin typeface="Times New Roman"/>
                <a:cs typeface="Times New Roman"/>
              </a:rPr>
              <a:t>К</a:t>
            </a:r>
            <a:r>
              <a:rPr lang="ru-RU" sz="2800" b="1">
                <a:solidFill>
                  <a:schemeClr val="bg1"/>
                </a:solidFill>
                <a:latin typeface="Times New Roman"/>
                <a:cs typeface="Times New Roman"/>
              </a:rPr>
              <a:t>онцессионные соглашения на 01.01.2025</a:t>
            </a:r>
            <a:endParaRPr lang="ru-RU" sz="2800" b="1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pic>
        <p:nvPicPr>
          <p:cNvPr id="371" name="Рисунок 370"/>
          <p:cNvPicPr>
            <a:picLocks noChangeAspect="1"/>
          </p:cNvPicPr>
          <p:nvPr/>
        </p:nvPicPr>
        <p:blipFill>
          <a:blip r:embed="rId2"/>
          <a:srcRect l="5930" t="65010" r="71297" b="8789"/>
          <a:stretch/>
        </p:blipFill>
        <p:spPr bwMode="auto">
          <a:xfrm>
            <a:off x="4298572" y="2315612"/>
            <a:ext cx="339996" cy="344441"/>
          </a:xfrm>
          <a:prstGeom prst="rect">
            <a:avLst/>
          </a:prstGeom>
          <a:effectLst>
            <a:outerShdw blurRad="139700" dist="88900" dir="6840000" sx="65000" sy="65000" rotWithShape="0">
              <a:prstClr val="black">
                <a:alpha val="59000"/>
              </a:prstClr>
            </a:outerShdw>
          </a:effectLst>
        </p:spPr>
      </p:pic>
      <p:grpSp>
        <p:nvGrpSpPr>
          <p:cNvPr id="253" name="Группа 252"/>
          <p:cNvGrpSpPr/>
          <p:nvPr/>
        </p:nvGrpSpPr>
        <p:grpSpPr bwMode="auto">
          <a:xfrm flipH="0" flipV="0">
            <a:off x="8346838" y="3313293"/>
            <a:ext cx="3745301" cy="832387"/>
            <a:chOff x="0" y="0"/>
            <a:chExt cx="3745301" cy="832387"/>
          </a:xfrm>
        </p:grpSpPr>
        <p:sp>
          <p:nvSpPr>
            <p:cNvPr id="255" name="Прямоугольник: скругленные углы 254"/>
            <p:cNvSpPr/>
            <p:nvPr/>
          </p:nvSpPr>
          <p:spPr bwMode="auto">
            <a:xfrm>
              <a:off x="58125" y="36109"/>
              <a:ext cx="3588238" cy="770400"/>
            </a:xfrm>
            <a:prstGeom prst="roundRect">
              <a:avLst>
                <a:gd name="adj" fmla="val 4393"/>
              </a:avLst>
            </a:prstGeom>
            <a:solidFill>
              <a:schemeClr val="bg1"/>
            </a:solidFill>
            <a:ln>
              <a:noFill/>
            </a:ln>
            <a:effectLst>
              <a:outerShdw blurRad="127000" sx="98000" sy="98000" algn="ctr" rotWithShape="0">
                <a:schemeClr val="accent6">
                  <a:lumMod val="40000"/>
                  <a:lumOff val="6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56" name="Полилиния: фигура 255"/>
            <p:cNvSpPr/>
            <p:nvPr/>
          </p:nvSpPr>
          <p:spPr bwMode="auto">
            <a:xfrm>
              <a:off x="2736913" y="33003"/>
              <a:ext cx="909361" cy="768915"/>
            </a:xfrm>
            <a:custGeom>
              <a:avLst/>
              <a:gdLst>
                <a:gd name="connsiteX0" fmla="*/ 0 w 1181100"/>
                <a:gd name="connsiteY0" fmla="*/ 0 h 1494407"/>
                <a:gd name="connsiteX1" fmla="*/ 1115451 w 1181100"/>
                <a:gd name="connsiteY1" fmla="*/ 0 h 1494407"/>
                <a:gd name="connsiteX2" fmla="*/ 1181100 w 1181100"/>
                <a:gd name="connsiteY2" fmla="*/ 65649 h 1494407"/>
                <a:gd name="connsiteX3" fmla="*/ 1181100 w 1181100"/>
                <a:gd name="connsiteY3" fmla="*/ 1428758 h 1494407"/>
                <a:gd name="connsiteX4" fmla="*/ 1115451 w 1181100"/>
                <a:gd name="connsiteY4" fmla="*/ 1494407 h 1494407"/>
                <a:gd name="connsiteX5" fmla="*/ 0 w 1181100"/>
                <a:gd name="connsiteY5" fmla="*/ 1494407 h 1494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81100" h="1494407" fill="norm" stroke="1" extrusionOk="0">
                  <a:moveTo>
                    <a:pt x="0" y="0"/>
                  </a:moveTo>
                  <a:lnTo>
                    <a:pt x="1115451" y="0"/>
                  </a:lnTo>
                  <a:cubicBezTo>
                    <a:pt x="1151708" y="0"/>
                    <a:pt x="1181100" y="29392"/>
                    <a:pt x="1181100" y="65649"/>
                  </a:cubicBezTo>
                  <a:lnTo>
                    <a:pt x="1181100" y="1428758"/>
                  </a:lnTo>
                  <a:cubicBezTo>
                    <a:pt x="1181100" y="1465015"/>
                    <a:pt x="1151708" y="1494407"/>
                    <a:pt x="1115451" y="1494407"/>
                  </a:cubicBezTo>
                  <a:lnTo>
                    <a:pt x="0" y="1494407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57" name="Часть круга 256"/>
            <p:cNvSpPr/>
            <p:nvPr/>
          </p:nvSpPr>
          <p:spPr bwMode="auto">
            <a:xfrm>
              <a:off x="0" y="0"/>
              <a:ext cx="253972" cy="209535"/>
            </a:xfrm>
            <a:prstGeom prst="pie">
              <a:avLst>
                <a:gd name="adj1" fmla="val 0"/>
                <a:gd name="adj2" fmla="val 5433043"/>
              </a:avLst>
            </a:prstGeom>
            <a:solidFill>
              <a:srgbClr val="ECC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>
                <a:solidFill>
                  <a:srgbClr val="C27BDF"/>
                </a:solidFill>
              </a:endParaRPr>
            </a:p>
          </p:txBody>
        </p:sp>
        <p:sp>
          <p:nvSpPr>
            <p:cNvPr id="258" name="Прямоугольник 257"/>
            <p:cNvSpPr/>
            <p:nvPr/>
          </p:nvSpPr>
          <p:spPr bwMode="auto">
            <a:xfrm flipH="0" flipV="0">
              <a:off x="552499" y="109071"/>
              <a:ext cx="2515133" cy="518519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1400">
                  <a:solidFill>
                    <a:srgbClr val="ECCE29"/>
                  </a:solidFill>
                  <a:latin typeface="Akrobat Black"/>
                  <a:cs typeface="Arial"/>
                </a:rPr>
                <a:t>ЖКХ И ГОРОДСКАЯ</a:t>
              </a:r>
              <a:br>
                <a:rPr lang="ru-RU" sz="1400">
                  <a:solidFill>
                    <a:srgbClr val="ECCE29"/>
                  </a:solidFill>
                  <a:latin typeface="Akrobat Black"/>
                  <a:cs typeface="Arial"/>
                </a:rPr>
              </a:br>
              <a:r>
                <a:rPr lang="ru-RU" sz="1400">
                  <a:solidFill>
                    <a:srgbClr val="ECCE29"/>
                  </a:solidFill>
                  <a:latin typeface="Akrobat Black"/>
                  <a:cs typeface="Arial"/>
                </a:rPr>
                <a:t>СРЕДА</a:t>
              </a:r>
              <a:endParaRPr/>
            </a:p>
          </p:txBody>
        </p:sp>
        <p:sp>
          <p:nvSpPr>
            <p:cNvPr id="259" name="Прямоугольник 258"/>
            <p:cNvSpPr/>
            <p:nvPr/>
          </p:nvSpPr>
          <p:spPr bwMode="auto">
            <a:xfrm flipH="0" flipV="0">
              <a:off x="1016942" y="557707"/>
              <a:ext cx="1526047" cy="274679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1200">
                  <a:solidFill>
                    <a:schemeClr val="bg2">
                      <a:lumMod val="25000"/>
                    </a:schemeClr>
                  </a:solidFill>
                  <a:latin typeface="Akrobat Black"/>
                </a:rPr>
                <a:t>21</a:t>
              </a:r>
              <a:r>
                <a:rPr lang="ru-RU" sz="1200">
                  <a:solidFill>
                    <a:schemeClr val="bg2">
                      <a:lumMod val="25000"/>
                    </a:schemeClr>
                  </a:solidFill>
                  <a:latin typeface="Akrobat Black"/>
                </a:rPr>
                <a:t> соглашение</a:t>
              </a:r>
              <a:endParaRPr lang="ru-RU" sz="1200">
                <a:solidFill>
                  <a:schemeClr val="bg2">
                    <a:lumMod val="25000"/>
                  </a:schemeClr>
                </a:solidFill>
                <a:latin typeface="Akrobat Black"/>
              </a:endParaRPr>
            </a:p>
          </p:txBody>
        </p:sp>
        <p:sp>
          <p:nvSpPr>
            <p:cNvPr id="260" name="Полилиния: фигура 259"/>
            <p:cNvSpPr/>
            <p:nvPr/>
          </p:nvSpPr>
          <p:spPr bwMode="auto">
            <a:xfrm rot="2700000">
              <a:off x="3367011" y="107856"/>
              <a:ext cx="105887" cy="83421"/>
            </a:xfrm>
            <a:custGeom>
              <a:avLst/>
              <a:gdLst>
                <a:gd name="connsiteX0" fmla="*/ 39995 w 100251"/>
                <a:gd name="connsiteY0" fmla="*/ 3377 h 100251"/>
                <a:gd name="connsiteX1" fmla="*/ 43372 w 100251"/>
                <a:gd name="connsiteY1" fmla="*/ 0 h 100251"/>
                <a:gd name="connsiteX2" fmla="*/ 56879 w 100251"/>
                <a:gd name="connsiteY2" fmla="*/ 0 h 100251"/>
                <a:gd name="connsiteX3" fmla="*/ 60256 w 100251"/>
                <a:gd name="connsiteY3" fmla="*/ 3377 h 100251"/>
                <a:gd name="connsiteX4" fmla="*/ 60256 w 100251"/>
                <a:gd name="connsiteY4" fmla="*/ 41487 h 100251"/>
                <a:gd name="connsiteX5" fmla="*/ 96874 w 100251"/>
                <a:gd name="connsiteY5" fmla="*/ 41487 h 100251"/>
                <a:gd name="connsiteX6" fmla="*/ 100251 w 100251"/>
                <a:gd name="connsiteY6" fmla="*/ 44864 h 100251"/>
                <a:gd name="connsiteX7" fmla="*/ 100251 w 100251"/>
                <a:gd name="connsiteY7" fmla="*/ 58371 h 100251"/>
                <a:gd name="connsiteX8" fmla="*/ 96874 w 100251"/>
                <a:gd name="connsiteY8" fmla="*/ 61748 h 100251"/>
                <a:gd name="connsiteX9" fmla="*/ 60256 w 100251"/>
                <a:gd name="connsiteY9" fmla="*/ 61748 h 100251"/>
                <a:gd name="connsiteX10" fmla="*/ 60256 w 100251"/>
                <a:gd name="connsiteY10" fmla="*/ 96874 h 100251"/>
                <a:gd name="connsiteX11" fmla="*/ 56879 w 100251"/>
                <a:gd name="connsiteY11" fmla="*/ 100251 h 100251"/>
                <a:gd name="connsiteX12" fmla="*/ 43372 w 100251"/>
                <a:gd name="connsiteY12" fmla="*/ 100251 h 100251"/>
                <a:gd name="connsiteX13" fmla="*/ 39995 w 100251"/>
                <a:gd name="connsiteY13" fmla="*/ 96874 h 100251"/>
                <a:gd name="connsiteX14" fmla="*/ 39995 w 100251"/>
                <a:gd name="connsiteY14" fmla="*/ 61748 h 100251"/>
                <a:gd name="connsiteX15" fmla="*/ 3377 w 100251"/>
                <a:gd name="connsiteY15" fmla="*/ 61748 h 100251"/>
                <a:gd name="connsiteX16" fmla="*/ 0 w 100251"/>
                <a:gd name="connsiteY16" fmla="*/ 58371 h 100251"/>
                <a:gd name="connsiteX17" fmla="*/ 0 w 100251"/>
                <a:gd name="connsiteY17" fmla="*/ 44864 h 100251"/>
                <a:gd name="connsiteX18" fmla="*/ 3377 w 100251"/>
                <a:gd name="connsiteY18" fmla="*/ 41487 h 100251"/>
                <a:gd name="connsiteX19" fmla="*/ 39995 w 100251"/>
                <a:gd name="connsiteY19" fmla="*/ 41487 h 100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0251" h="100251" fill="norm" stroke="1" extrusionOk="0">
                  <a:moveTo>
                    <a:pt x="39995" y="3377"/>
                  </a:moveTo>
                  <a:cubicBezTo>
                    <a:pt x="39995" y="1512"/>
                    <a:pt x="41507" y="0"/>
                    <a:pt x="43372" y="0"/>
                  </a:cubicBezTo>
                  <a:lnTo>
                    <a:pt x="56879" y="0"/>
                  </a:lnTo>
                  <a:cubicBezTo>
                    <a:pt x="58744" y="0"/>
                    <a:pt x="60256" y="1512"/>
                    <a:pt x="60256" y="3377"/>
                  </a:cubicBezTo>
                  <a:lnTo>
                    <a:pt x="60256" y="41487"/>
                  </a:lnTo>
                  <a:lnTo>
                    <a:pt x="96874" y="41487"/>
                  </a:lnTo>
                  <a:cubicBezTo>
                    <a:pt x="98739" y="41487"/>
                    <a:pt x="100251" y="42999"/>
                    <a:pt x="100251" y="44864"/>
                  </a:cubicBezTo>
                  <a:lnTo>
                    <a:pt x="100251" y="58371"/>
                  </a:lnTo>
                  <a:cubicBezTo>
                    <a:pt x="100251" y="60236"/>
                    <a:pt x="98739" y="61748"/>
                    <a:pt x="96874" y="61748"/>
                  </a:cubicBezTo>
                  <a:lnTo>
                    <a:pt x="60256" y="61748"/>
                  </a:lnTo>
                  <a:lnTo>
                    <a:pt x="60256" y="96874"/>
                  </a:lnTo>
                  <a:cubicBezTo>
                    <a:pt x="60256" y="98739"/>
                    <a:pt x="58744" y="100251"/>
                    <a:pt x="56879" y="100251"/>
                  </a:cubicBezTo>
                  <a:lnTo>
                    <a:pt x="43372" y="100251"/>
                  </a:lnTo>
                  <a:cubicBezTo>
                    <a:pt x="41507" y="100251"/>
                    <a:pt x="39995" y="98739"/>
                    <a:pt x="39995" y="96874"/>
                  </a:cubicBezTo>
                  <a:lnTo>
                    <a:pt x="39995" y="61748"/>
                  </a:lnTo>
                  <a:lnTo>
                    <a:pt x="3377" y="61748"/>
                  </a:lnTo>
                  <a:cubicBezTo>
                    <a:pt x="1512" y="61748"/>
                    <a:pt x="0" y="60236"/>
                    <a:pt x="0" y="58371"/>
                  </a:cubicBezTo>
                  <a:lnTo>
                    <a:pt x="0" y="44864"/>
                  </a:lnTo>
                  <a:cubicBezTo>
                    <a:pt x="0" y="42999"/>
                    <a:pt x="1512" y="41487"/>
                    <a:pt x="3377" y="41487"/>
                  </a:cubicBezTo>
                  <a:lnTo>
                    <a:pt x="39995" y="4148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261" name="Группа 260"/>
            <p:cNvGrpSpPr/>
            <p:nvPr/>
          </p:nvGrpSpPr>
          <p:grpSpPr bwMode="auto">
            <a:xfrm flipH="0" flipV="0">
              <a:off x="2710195" y="128354"/>
              <a:ext cx="1035105" cy="605491"/>
              <a:chOff x="0" y="0"/>
              <a:chExt cx="1035105" cy="605491"/>
            </a:xfrm>
          </p:grpSpPr>
          <p:sp>
            <p:nvSpPr>
              <p:cNvPr id="263" name="Прямоугольник 262"/>
              <p:cNvSpPr/>
              <p:nvPr/>
            </p:nvSpPr>
            <p:spPr bwMode="auto">
              <a:xfrm flipH="0" flipV="0">
                <a:off x="44656" y="0"/>
                <a:ext cx="738338" cy="396599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sz="2000">
                    <a:solidFill>
                      <a:schemeClr val="bg2">
                        <a:lumMod val="25000"/>
                      </a:schemeClr>
                    </a:solidFill>
                    <a:latin typeface="Akrobat Black"/>
                    <a:cs typeface="Arial"/>
                  </a:rPr>
                  <a:t>17,7</a:t>
                </a:r>
                <a:endParaRPr lang="en-US" sz="2000">
                  <a:solidFill>
                    <a:schemeClr val="bg2">
                      <a:lumMod val="25000"/>
                    </a:schemeClr>
                  </a:solidFill>
                  <a:latin typeface="Akrobat Black"/>
                  <a:cs typeface="Arial"/>
                </a:endParaRPr>
              </a:p>
            </p:txBody>
          </p:sp>
          <p:sp>
            <p:nvSpPr>
              <p:cNvPr id="264" name="Прямоугольник 263"/>
              <p:cNvSpPr/>
              <p:nvPr/>
            </p:nvSpPr>
            <p:spPr bwMode="auto">
              <a:xfrm>
                <a:off x="0" y="330811"/>
                <a:ext cx="1035105" cy="274679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sz="1200">
                    <a:solidFill>
                      <a:schemeClr val="bg2">
                        <a:lumMod val="25000"/>
                      </a:schemeClr>
                    </a:solidFill>
                    <a:latin typeface="Akrobat Black"/>
                    <a:cs typeface="Times New Roman"/>
                  </a:rPr>
                  <a:t>млрд руб.</a:t>
                </a:r>
                <a:endParaRPr/>
              </a:p>
            </p:txBody>
          </p:sp>
        </p:grpSp>
        <p:pic>
          <p:nvPicPr>
            <p:cNvPr id="262" name="Рисунок 261"/>
            <p:cNvPicPr>
              <a:picLocks noChangeAspect="1"/>
            </p:cNvPicPr>
            <p:nvPr/>
          </p:nvPicPr>
          <p:blipFill>
            <a:blip r:embed="rId3"/>
            <a:stretch/>
          </p:blipFill>
          <p:spPr bwMode="auto">
            <a:xfrm>
              <a:off x="188331" y="271237"/>
              <a:ext cx="364167" cy="343350"/>
            </a:xfrm>
            <a:prstGeom prst="rect">
              <a:avLst/>
            </a:prstGeom>
            <a:effectLst>
              <a:outerShdw blurRad="63500" sx="102000" sy="102000" algn="ctr" rotWithShape="0">
                <a:schemeClr val="bg1">
                  <a:alpha val="40000"/>
                </a:schemeClr>
              </a:outerShdw>
            </a:effectLst>
          </p:spPr>
        </p:pic>
      </p:grpSp>
      <p:grpSp>
        <p:nvGrpSpPr>
          <p:cNvPr id="265" name="Группа 264"/>
          <p:cNvGrpSpPr/>
          <p:nvPr/>
        </p:nvGrpSpPr>
        <p:grpSpPr bwMode="auto">
          <a:xfrm flipH="0" flipV="0">
            <a:off x="8317121" y="4233598"/>
            <a:ext cx="3700920" cy="783220"/>
            <a:chOff x="0" y="0"/>
            <a:chExt cx="3700920" cy="783220"/>
          </a:xfrm>
        </p:grpSpPr>
        <p:sp>
          <p:nvSpPr>
            <p:cNvPr id="266" name="Прямоугольник: скругленные углы 265"/>
            <p:cNvSpPr/>
            <p:nvPr/>
          </p:nvSpPr>
          <p:spPr bwMode="auto">
            <a:xfrm flipH="0" flipV="0">
              <a:off x="62504" y="13570"/>
              <a:ext cx="3563878" cy="769003"/>
            </a:xfrm>
            <a:prstGeom prst="roundRect">
              <a:avLst>
                <a:gd name="adj" fmla="val 4393"/>
              </a:avLst>
            </a:prstGeom>
            <a:solidFill>
              <a:schemeClr val="bg1"/>
            </a:solidFill>
            <a:ln>
              <a:noFill/>
            </a:ln>
            <a:effectLst>
              <a:outerShdw blurRad="127000" sx="98000" sy="98000" algn="ctr" rotWithShape="0">
                <a:schemeClr val="accent6">
                  <a:lumMod val="40000"/>
                  <a:lumOff val="6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67" name="Полилиния: фигура 266"/>
            <p:cNvSpPr/>
            <p:nvPr/>
          </p:nvSpPr>
          <p:spPr bwMode="auto">
            <a:xfrm flipH="0" flipV="0">
              <a:off x="2751879" y="0"/>
              <a:ext cx="900350" cy="766753"/>
            </a:xfrm>
            <a:custGeom>
              <a:avLst/>
              <a:gdLst>
                <a:gd name="connsiteX0" fmla="*/ 0 w 1181100"/>
                <a:gd name="connsiteY0" fmla="*/ 0 h 1494407"/>
                <a:gd name="connsiteX1" fmla="*/ 1115451 w 1181100"/>
                <a:gd name="connsiteY1" fmla="*/ 0 h 1494407"/>
                <a:gd name="connsiteX2" fmla="*/ 1181100 w 1181100"/>
                <a:gd name="connsiteY2" fmla="*/ 65649 h 1494407"/>
                <a:gd name="connsiteX3" fmla="*/ 1181100 w 1181100"/>
                <a:gd name="connsiteY3" fmla="*/ 1428758 h 1494407"/>
                <a:gd name="connsiteX4" fmla="*/ 1115451 w 1181100"/>
                <a:gd name="connsiteY4" fmla="*/ 1494407 h 1494407"/>
                <a:gd name="connsiteX5" fmla="*/ 0 w 1181100"/>
                <a:gd name="connsiteY5" fmla="*/ 1494407 h 1494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81100" h="1494407" fill="norm" stroke="1" extrusionOk="0">
                  <a:moveTo>
                    <a:pt x="0" y="0"/>
                  </a:moveTo>
                  <a:lnTo>
                    <a:pt x="1115451" y="0"/>
                  </a:lnTo>
                  <a:cubicBezTo>
                    <a:pt x="1151708" y="0"/>
                    <a:pt x="1181100" y="29392"/>
                    <a:pt x="1181100" y="65649"/>
                  </a:cubicBezTo>
                  <a:lnTo>
                    <a:pt x="1181100" y="1428758"/>
                  </a:lnTo>
                  <a:cubicBezTo>
                    <a:pt x="1181100" y="1465015"/>
                    <a:pt x="1151708" y="1494407"/>
                    <a:pt x="1115451" y="1494407"/>
                  </a:cubicBezTo>
                  <a:lnTo>
                    <a:pt x="0" y="1494407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68" name="Часть круга 267"/>
            <p:cNvSpPr/>
            <p:nvPr/>
          </p:nvSpPr>
          <p:spPr bwMode="auto">
            <a:xfrm flipH="0" flipV="0">
              <a:off x="0" y="0"/>
              <a:ext cx="243045" cy="207457"/>
            </a:xfrm>
            <a:prstGeom prst="pie">
              <a:avLst>
                <a:gd name="adj1" fmla="val 20794275"/>
                <a:gd name="adj2" fmla="val 5433028"/>
              </a:avLst>
            </a:prstGeom>
            <a:solidFill>
              <a:srgbClr val="65D4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>
                <a:solidFill>
                  <a:srgbClr val="C27BDF"/>
                </a:solidFill>
              </a:endParaRPr>
            </a:p>
          </p:txBody>
        </p:sp>
        <p:sp>
          <p:nvSpPr>
            <p:cNvPr id="269" name="Прямоугольник 268"/>
            <p:cNvSpPr/>
            <p:nvPr/>
          </p:nvSpPr>
          <p:spPr bwMode="auto">
            <a:xfrm>
              <a:off x="444571" y="58898"/>
              <a:ext cx="2298365" cy="518519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1400">
                  <a:solidFill>
                    <a:srgbClr val="65D454"/>
                  </a:solidFill>
                  <a:latin typeface="Akrobat Black"/>
                  <a:cs typeface="Arial"/>
                </a:rPr>
                <a:t>СОЗДАНИЕ ПОЛИГОНОВ ТКО</a:t>
              </a:r>
              <a:endParaRPr/>
            </a:p>
          </p:txBody>
        </p:sp>
        <p:sp>
          <p:nvSpPr>
            <p:cNvPr id="270" name="Прямоугольник 269"/>
            <p:cNvSpPr/>
            <p:nvPr/>
          </p:nvSpPr>
          <p:spPr bwMode="auto">
            <a:xfrm flipH="0" flipV="0">
              <a:off x="1003821" y="508540"/>
              <a:ext cx="1664219" cy="274679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1200" b="0">
                  <a:solidFill>
                    <a:schemeClr val="bg2">
                      <a:lumMod val="25000"/>
                    </a:schemeClr>
                  </a:solidFill>
                  <a:latin typeface="Akrobat Black"/>
                </a:rPr>
                <a:t>7</a:t>
              </a:r>
              <a:r>
                <a:rPr lang="ru-RU" sz="1200" b="1">
                  <a:solidFill>
                    <a:schemeClr val="bg2">
                      <a:lumMod val="25000"/>
                    </a:schemeClr>
                  </a:solidFill>
                  <a:latin typeface="Akrobat Black"/>
                </a:rPr>
                <a:t> </a:t>
              </a:r>
              <a:r>
                <a:rPr lang="ru-RU" sz="1200">
                  <a:solidFill>
                    <a:schemeClr val="bg2">
                      <a:lumMod val="25000"/>
                    </a:schemeClr>
                  </a:solidFill>
                  <a:latin typeface="Akrobat Black"/>
                </a:rPr>
                <a:t>соглашений </a:t>
              </a:r>
              <a:endParaRPr lang="ru-RU" sz="1200">
                <a:solidFill>
                  <a:schemeClr val="bg2">
                    <a:lumMod val="25000"/>
                  </a:schemeClr>
                </a:solidFill>
                <a:latin typeface="Akrobat"/>
              </a:endParaRPr>
            </a:p>
          </p:txBody>
        </p:sp>
        <p:sp>
          <p:nvSpPr>
            <p:cNvPr id="271" name="Полилиния: фигура 270"/>
            <p:cNvSpPr/>
            <p:nvPr/>
          </p:nvSpPr>
          <p:spPr bwMode="auto">
            <a:xfrm rot="2700000">
              <a:off x="3474121" y="100920"/>
              <a:ext cx="103466" cy="61446"/>
            </a:xfrm>
            <a:custGeom>
              <a:avLst/>
              <a:gdLst>
                <a:gd name="connsiteX0" fmla="*/ 39995 w 100251"/>
                <a:gd name="connsiteY0" fmla="*/ 3377 h 100251"/>
                <a:gd name="connsiteX1" fmla="*/ 43372 w 100251"/>
                <a:gd name="connsiteY1" fmla="*/ 0 h 100251"/>
                <a:gd name="connsiteX2" fmla="*/ 56879 w 100251"/>
                <a:gd name="connsiteY2" fmla="*/ 0 h 100251"/>
                <a:gd name="connsiteX3" fmla="*/ 60256 w 100251"/>
                <a:gd name="connsiteY3" fmla="*/ 3377 h 100251"/>
                <a:gd name="connsiteX4" fmla="*/ 60256 w 100251"/>
                <a:gd name="connsiteY4" fmla="*/ 41487 h 100251"/>
                <a:gd name="connsiteX5" fmla="*/ 96874 w 100251"/>
                <a:gd name="connsiteY5" fmla="*/ 41487 h 100251"/>
                <a:gd name="connsiteX6" fmla="*/ 100251 w 100251"/>
                <a:gd name="connsiteY6" fmla="*/ 44864 h 100251"/>
                <a:gd name="connsiteX7" fmla="*/ 100251 w 100251"/>
                <a:gd name="connsiteY7" fmla="*/ 58371 h 100251"/>
                <a:gd name="connsiteX8" fmla="*/ 96874 w 100251"/>
                <a:gd name="connsiteY8" fmla="*/ 61748 h 100251"/>
                <a:gd name="connsiteX9" fmla="*/ 60256 w 100251"/>
                <a:gd name="connsiteY9" fmla="*/ 61748 h 100251"/>
                <a:gd name="connsiteX10" fmla="*/ 60256 w 100251"/>
                <a:gd name="connsiteY10" fmla="*/ 96874 h 100251"/>
                <a:gd name="connsiteX11" fmla="*/ 56879 w 100251"/>
                <a:gd name="connsiteY11" fmla="*/ 100251 h 100251"/>
                <a:gd name="connsiteX12" fmla="*/ 43372 w 100251"/>
                <a:gd name="connsiteY12" fmla="*/ 100251 h 100251"/>
                <a:gd name="connsiteX13" fmla="*/ 39995 w 100251"/>
                <a:gd name="connsiteY13" fmla="*/ 96874 h 100251"/>
                <a:gd name="connsiteX14" fmla="*/ 39995 w 100251"/>
                <a:gd name="connsiteY14" fmla="*/ 61748 h 100251"/>
                <a:gd name="connsiteX15" fmla="*/ 3377 w 100251"/>
                <a:gd name="connsiteY15" fmla="*/ 61748 h 100251"/>
                <a:gd name="connsiteX16" fmla="*/ 0 w 100251"/>
                <a:gd name="connsiteY16" fmla="*/ 58371 h 100251"/>
                <a:gd name="connsiteX17" fmla="*/ 0 w 100251"/>
                <a:gd name="connsiteY17" fmla="*/ 44864 h 100251"/>
                <a:gd name="connsiteX18" fmla="*/ 3377 w 100251"/>
                <a:gd name="connsiteY18" fmla="*/ 41487 h 100251"/>
                <a:gd name="connsiteX19" fmla="*/ 39995 w 100251"/>
                <a:gd name="connsiteY19" fmla="*/ 41487 h 100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0251" h="100251" fill="norm" stroke="1" extrusionOk="0">
                  <a:moveTo>
                    <a:pt x="39995" y="3377"/>
                  </a:moveTo>
                  <a:cubicBezTo>
                    <a:pt x="39995" y="1512"/>
                    <a:pt x="41507" y="0"/>
                    <a:pt x="43372" y="0"/>
                  </a:cubicBezTo>
                  <a:lnTo>
                    <a:pt x="56879" y="0"/>
                  </a:lnTo>
                  <a:cubicBezTo>
                    <a:pt x="58744" y="0"/>
                    <a:pt x="60256" y="1512"/>
                    <a:pt x="60256" y="3377"/>
                  </a:cubicBezTo>
                  <a:lnTo>
                    <a:pt x="60256" y="41487"/>
                  </a:lnTo>
                  <a:lnTo>
                    <a:pt x="96874" y="41487"/>
                  </a:lnTo>
                  <a:cubicBezTo>
                    <a:pt x="98739" y="41487"/>
                    <a:pt x="100251" y="42999"/>
                    <a:pt x="100251" y="44864"/>
                  </a:cubicBezTo>
                  <a:lnTo>
                    <a:pt x="100251" y="58371"/>
                  </a:lnTo>
                  <a:cubicBezTo>
                    <a:pt x="100251" y="60236"/>
                    <a:pt x="98739" y="61748"/>
                    <a:pt x="96874" y="61748"/>
                  </a:cubicBezTo>
                  <a:lnTo>
                    <a:pt x="60256" y="61748"/>
                  </a:lnTo>
                  <a:lnTo>
                    <a:pt x="60256" y="96874"/>
                  </a:lnTo>
                  <a:cubicBezTo>
                    <a:pt x="60256" y="98739"/>
                    <a:pt x="58744" y="100251"/>
                    <a:pt x="56879" y="100251"/>
                  </a:cubicBezTo>
                  <a:lnTo>
                    <a:pt x="43372" y="100251"/>
                  </a:lnTo>
                  <a:cubicBezTo>
                    <a:pt x="41507" y="100251"/>
                    <a:pt x="39995" y="98739"/>
                    <a:pt x="39995" y="96874"/>
                  </a:cubicBezTo>
                  <a:lnTo>
                    <a:pt x="39995" y="61748"/>
                  </a:lnTo>
                  <a:lnTo>
                    <a:pt x="3377" y="61748"/>
                  </a:lnTo>
                  <a:cubicBezTo>
                    <a:pt x="1512" y="61748"/>
                    <a:pt x="0" y="60236"/>
                    <a:pt x="0" y="58371"/>
                  </a:cubicBezTo>
                  <a:lnTo>
                    <a:pt x="0" y="44864"/>
                  </a:lnTo>
                  <a:cubicBezTo>
                    <a:pt x="0" y="42999"/>
                    <a:pt x="1512" y="41487"/>
                    <a:pt x="3377" y="41487"/>
                  </a:cubicBezTo>
                  <a:lnTo>
                    <a:pt x="39995" y="4148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272" name="Группа 271"/>
            <p:cNvGrpSpPr/>
            <p:nvPr/>
          </p:nvGrpSpPr>
          <p:grpSpPr bwMode="auto">
            <a:xfrm flipH="0" flipV="0">
              <a:off x="2664509" y="117026"/>
              <a:ext cx="1036411" cy="579242"/>
              <a:chOff x="0" y="0"/>
              <a:chExt cx="1036411" cy="579242"/>
            </a:xfrm>
          </p:grpSpPr>
          <p:sp>
            <p:nvSpPr>
              <p:cNvPr id="274" name="Прямоугольник 273"/>
              <p:cNvSpPr/>
              <p:nvPr/>
            </p:nvSpPr>
            <p:spPr bwMode="auto">
              <a:xfrm>
                <a:off x="132117" y="0"/>
                <a:ext cx="680533" cy="396599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sz="2000">
                    <a:solidFill>
                      <a:schemeClr val="bg2">
                        <a:lumMod val="25000"/>
                      </a:schemeClr>
                    </a:solidFill>
                    <a:latin typeface="Akrobat Black"/>
                    <a:cs typeface="Arial"/>
                  </a:rPr>
                  <a:t>12,5</a:t>
                </a:r>
                <a:endParaRPr lang="en-US" sz="2000">
                  <a:solidFill>
                    <a:schemeClr val="bg2">
                      <a:lumMod val="25000"/>
                    </a:schemeClr>
                  </a:solidFill>
                  <a:latin typeface="Akrobat Black"/>
                  <a:cs typeface="Arial"/>
                </a:endParaRPr>
              </a:p>
            </p:txBody>
          </p:sp>
          <p:sp>
            <p:nvSpPr>
              <p:cNvPr id="275" name="Прямоугольник 274"/>
              <p:cNvSpPr/>
              <p:nvPr/>
            </p:nvSpPr>
            <p:spPr bwMode="auto">
              <a:xfrm>
                <a:off x="0" y="304562"/>
                <a:ext cx="1036411" cy="274679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sz="1200">
                    <a:solidFill>
                      <a:schemeClr val="bg2">
                        <a:lumMod val="25000"/>
                      </a:schemeClr>
                    </a:solidFill>
                    <a:latin typeface="Akrobat Black"/>
                    <a:cs typeface="Times New Roman"/>
                  </a:rPr>
                  <a:t>млрд руб.</a:t>
                </a:r>
                <a:endParaRPr/>
              </a:p>
            </p:txBody>
          </p:sp>
        </p:grpSp>
      </p:grpSp>
      <p:grpSp>
        <p:nvGrpSpPr>
          <p:cNvPr id="276" name="Группа 275"/>
          <p:cNvGrpSpPr/>
          <p:nvPr/>
        </p:nvGrpSpPr>
        <p:grpSpPr bwMode="auto">
          <a:xfrm flipH="0" flipV="0">
            <a:off x="8384549" y="731957"/>
            <a:ext cx="3638548" cy="822420"/>
            <a:chOff x="0" y="0"/>
            <a:chExt cx="3638548" cy="822420"/>
          </a:xfrm>
        </p:grpSpPr>
        <p:sp>
          <p:nvSpPr>
            <p:cNvPr id="277" name="Прямоугольник: скругленные углы 276"/>
            <p:cNvSpPr/>
            <p:nvPr/>
          </p:nvSpPr>
          <p:spPr bwMode="auto">
            <a:xfrm>
              <a:off x="31019" y="52021"/>
              <a:ext cx="3576049" cy="770398"/>
            </a:xfrm>
            <a:prstGeom prst="roundRect">
              <a:avLst>
                <a:gd name="adj" fmla="val 4393"/>
              </a:avLst>
            </a:prstGeom>
            <a:solidFill>
              <a:schemeClr val="bg1"/>
            </a:solidFill>
            <a:ln>
              <a:noFill/>
            </a:ln>
            <a:effectLst>
              <a:outerShdw blurRad="127000" sx="98000" sy="98000" algn="ctr" rotWithShape="0">
                <a:schemeClr val="accent6">
                  <a:lumMod val="40000"/>
                  <a:lumOff val="6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78" name="Полилиния: фигура 277"/>
            <p:cNvSpPr/>
            <p:nvPr/>
          </p:nvSpPr>
          <p:spPr bwMode="auto">
            <a:xfrm flipH="0" flipV="0">
              <a:off x="2740412" y="55035"/>
              <a:ext cx="865541" cy="767383"/>
            </a:xfrm>
            <a:custGeom>
              <a:avLst/>
              <a:gdLst>
                <a:gd name="connsiteX0" fmla="*/ 0 w 1181100"/>
                <a:gd name="connsiteY0" fmla="*/ 0 h 1494407"/>
                <a:gd name="connsiteX1" fmla="*/ 1115451 w 1181100"/>
                <a:gd name="connsiteY1" fmla="*/ 0 h 1494407"/>
                <a:gd name="connsiteX2" fmla="*/ 1181100 w 1181100"/>
                <a:gd name="connsiteY2" fmla="*/ 65649 h 1494407"/>
                <a:gd name="connsiteX3" fmla="*/ 1181100 w 1181100"/>
                <a:gd name="connsiteY3" fmla="*/ 1428758 h 1494407"/>
                <a:gd name="connsiteX4" fmla="*/ 1115451 w 1181100"/>
                <a:gd name="connsiteY4" fmla="*/ 1494407 h 1494407"/>
                <a:gd name="connsiteX5" fmla="*/ 0 w 1181100"/>
                <a:gd name="connsiteY5" fmla="*/ 1494407 h 1494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81100" h="1494407" fill="norm" stroke="1" extrusionOk="0">
                  <a:moveTo>
                    <a:pt x="0" y="0"/>
                  </a:moveTo>
                  <a:lnTo>
                    <a:pt x="1115451" y="0"/>
                  </a:lnTo>
                  <a:cubicBezTo>
                    <a:pt x="1151708" y="0"/>
                    <a:pt x="1181100" y="29392"/>
                    <a:pt x="1181100" y="65649"/>
                  </a:cubicBezTo>
                  <a:lnTo>
                    <a:pt x="1181100" y="1428758"/>
                  </a:lnTo>
                  <a:cubicBezTo>
                    <a:pt x="1181100" y="1465015"/>
                    <a:pt x="1151708" y="1494407"/>
                    <a:pt x="1115451" y="1494407"/>
                  </a:cubicBezTo>
                  <a:lnTo>
                    <a:pt x="0" y="1494407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79" name="Часть круга 278"/>
            <p:cNvSpPr/>
            <p:nvPr/>
          </p:nvSpPr>
          <p:spPr bwMode="auto">
            <a:xfrm>
              <a:off x="0" y="0"/>
              <a:ext cx="226125" cy="193563"/>
            </a:xfrm>
            <a:prstGeom prst="pie">
              <a:avLst>
                <a:gd name="adj1" fmla="val 0"/>
                <a:gd name="adj2" fmla="val 5433043"/>
              </a:avLst>
            </a:prstGeom>
            <a:solidFill>
              <a:srgbClr val="F392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>
                <a:solidFill>
                  <a:srgbClr val="C27BDF"/>
                </a:solidFill>
              </a:endParaRPr>
            </a:p>
          </p:txBody>
        </p:sp>
        <p:sp>
          <p:nvSpPr>
            <p:cNvPr id="280" name="Прямоугольник 279"/>
            <p:cNvSpPr/>
            <p:nvPr/>
          </p:nvSpPr>
          <p:spPr bwMode="auto">
            <a:xfrm flipH="0" flipV="0">
              <a:off x="355594" y="114581"/>
              <a:ext cx="2483874" cy="305159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1400">
                  <a:solidFill>
                    <a:srgbClr val="F39200"/>
                  </a:solidFill>
                  <a:latin typeface="Akrobat Black"/>
                  <a:cs typeface="Arial"/>
                </a:rPr>
                <a:t>ОБЪЕКТЫ ОБРАЗОВАНИЯ</a:t>
              </a:r>
              <a:endParaRPr/>
            </a:p>
          </p:txBody>
        </p:sp>
        <p:sp>
          <p:nvSpPr>
            <p:cNvPr id="281" name="Прямоугольник 280"/>
            <p:cNvSpPr/>
            <p:nvPr/>
          </p:nvSpPr>
          <p:spPr bwMode="auto">
            <a:xfrm flipH="0" flipV="0">
              <a:off x="1015135" y="441047"/>
              <a:ext cx="1544720" cy="274679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1200">
                  <a:solidFill>
                    <a:schemeClr val="bg2">
                      <a:lumMod val="25000"/>
                    </a:schemeClr>
                  </a:solidFill>
                  <a:latin typeface="Akrobat Black"/>
                </a:rPr>
                <a:t>12 соглашений</a:t>
              </a:r>
              <a:endParaRPr lang="ru-RU" sz="1200">
                <a:solidFill>
                  <a:schemeClr val="bg2">
                    <a:lumMod val="25000"/>
                  </a:schemeClr>
                </a:solidFill>
                <a:latin typeface="Akrobat"/>
              </a:endParaRPr>
            </a:p>
          </p:txBody>
        </p:sp>
        <p:sp>
          <p:nvSpPr>
            <p:cNvPr id="282" name="Полилиния: фигура 281"/>
            <p:cNvSpPr/>
            <p:nvPr/>
          </p:nvSpPr>
          <p:spPr bwMode="auto">
            <a:xfrm rot="2700000">
              <a:off x="3473645" y="120517"/>
              <a:ext cx="94599" cy="76801"/>
            </a:xfrm>
            <a:custGeom>
              <a:avLst/>
              <a:gdLst>
                <a:gd name="connsiteX0" fmla="*/ 39995 w 100251"/>
                <a:gd name="connsiteY0" fmla="*/ 3377 h 100251"/>
                <a:gd name="connsiteX1" fmla="*/ 43372 w 100251"/>
                <a:gd name="connsiteY1" fmla="*/ 0 h 100251"/>
                <a:gd name="connsiteX2" fmla="*/ 56879 w 100251"/>
                <a:gd name="connsiteY2" fmla="*/ 0 h 100251"/>
                <a:gd name="connsiteX3" fmla="*/ 60256 w 100251"/>
                <a:gd name="connsiteY3" fmla="*/ 3377 h 100251"/>
                <a:gd name="connsiteX4" fmla="*/ 60256 w 100251"/>
                <a:gd name="connsiteY4" fmla="*/ 41487 h 100251"/>
                <a:gd name="connsiteX5" fmla="*/ 96874 w 100251"/>
                <a:gd name="connsiteY5" fmla="*/ 41487 h 100251"/>
                <a:gd name="connsiteX6" fmla="*/ 100251 w 100251"/>
                <a:gd name="connsiteY6" fmla="*/ 44864 h 100251"/>
                <a:gd name="connsiteX7" fmla="*/ 100251 w 100251"/>
                <a:gd name="connsiteY7" fmla="*/ 58371 h 100251"/>
                <a:gd name="connsiteX8" fmla="*/ 96874 w 100251"/>
                <a:gd name="connsiteY8" fmla="*/ 61748 h 100251"/>
                <a:gd name="connsiteX9" fmla="*/ 60256 w 100251"/>
                <a:gd name="connsiteY9" fmla="*/ 61748 h 100251"/>
                <a:gd name="connsiteX10" fmla="*/ 60256 w 100251"/>
                <a:gd name="connsiteY10" fmla="*/ 96874 h 100251"/>
                <a:gd name="connsiteX11" fmla="*/ 56879 w 100251"/>
                <a:gd name="connsiteY11" fmla="*/ 100251 h 100251"/>
                <a:gd name="connsiteX12" fmla="*/ 43372 w 100251"/>
                <a:gd name="connsiteY12" fmla="*/ 100251 h 100251"/>
                <a:gd name="connsiteX13" fmla="*/ 39995 w 100251"/>
                <a:gd name="connsiteY13" fmla="*/ 96874 h 100251"/>
                <a:gd name="connsiteX14" fmla="*/ 39995 w 100251"/>
                <a:gd name="connsiteY14" fmla="*/ 61748 h 100251"/>
                <a:gd name="connsiteX15" fmla="*/ 3377 w 100251"/>
                <a:gd name="connsiteY15" fmla="*/ 61748 h 100251"/>
                <a:gd name="connsiteX16" fmla="*/ 0 w 100251"/>
                <a:gd name="connsiteY16" fmla="*/ 58371 h 100251"/>
                <a:gd name="connsiteX17" fmla="*/ 0 w 100251"/>
                <a:gd name="connsiteY17" fmla="*/ 44864 h 100251"/>
                <a:gd name="connsiteX18" fmla="*/ 3377 w 100251"/>
                <a:gd name="connsiteY18" fmla="*/ 41487 h 100251"/>
                <a:gd name="connsiteX19" fmla="*/ 39995 w 100251"/>
                <a:gd name="connsiteY19" fmla="*/ 41487 h 100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0251" h="100251" fill="norm" stroke="1" extrusionOk="0">
                  <a:moveTo>
                    <a:pt x="39995" y="3377"/>
                  </a:moveTo>
                  <a:cubicBezTo>
                    <a:pt x="39995" y="1512"/>
                    <a:pt x="41507" y="0"/>
                    <a:pt x="43372" y="0"/>
                  </a:cubicBezTo>
                  <a:lnTo>
                    <a:pt x="56879" y="0"/>
                  </a:lnTo>
                  <a:cubicBezTo>
                    <a:pt x="58744" y="0"/>
                    <a:pt x="60256" y="1512"/>
                    <a:pt x="60256" y="3377"/>
                  </a:cubicBezTo>
                  <a:lnTo>
                    <a:pt x="60256" y="41487"/>
                  </a:lnTo>
                  <a:lnTo>
                    <a:pt x="96874" y="41487"/>
                  </a:lnTo>
                  <a:cubicBezTo>
                    <a:pt x="98739" y="41487"/>
                    <a:pt x="100251" y="42999"/>
                    <a:pt x="100251" y="44864"/>
                  </a:cubicBezTo>
                  <a:lnTo>
                    <a:pt x="100251" y="58371"/>
                  </a:lnTo>
                  <a:cubicBezTo>
                    <a:pt x="100251" y="60236"/>
                    <a:pt x="98739" y="61748"/>
                    <a:pt x="96874" y="61748"/>
                  </a:cubicBezTo>
                  <a:lnTo>
                    <a:pt x="60256" y="61748"/>
                  </a:lnTo>
                  <a:lnTo>
                    <a:pt x="60256" y="96874"/>
                  </a:lnTo>
                  <a:cubicBezTo>
                    <a:pt x="60256" y="98739"/>
                    <a:pt x="58744" y="100251"/>
                    <a:pt x="56879" y="100251"/>
                  </a:cubicBezTo>
                  <a:lnTo>
                    <a:pt x="43372" y="100251"/>
                  </a:lnTo>
                  <a:cubicBezTo>
                    <a:pt x="41507" y="100251"/>
                    <a:pt x="39995" y="98739"/>
                    <a:pt x="39995" y="96874"/>
                  </a:cubicBezTo>
                  <a:lnTo>
                    <a:pt x="39995" y="61748"/>
                  </a:lnTo>
                  <a:lnTo>
                    <a:pt x="3377" y="61748"/>
                  </a:lnTo>
                  <a:cubicBezTo>
                    <a:pt x="1512" y="61748"/>
                    <a:pt x="0" y="60236"/>
                    <a:pt x="0" y="58371"/>
                  </a:cubicBezTo>
                  <a:lnTo>
                    <a:pt x="0" y="44864"/>
                  </a:lnTo>
                  <a:cubicBezTo>
                    <a:pt x="0" y="42999"/>
                    <a:pt x="1512" y="41487"/>
                    <a:pt x="3377" y="41487"/>
                  </a:cubicBezTo>
                  <a:lnTo>
                    <a:pt x="39995" y="4148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283" name="Группа 282"/>
            <p:cNvGrpSpPr/>
            <p:nvPr/>
          </p:nvGrpSpPr>
          <p:grpSpPr bwMode="auto">
            <a:xfrm flipH="0" flipV="0">
              <a:off x="2717215" y="163537"/>
              <a:ext cx="921332" cy="580578"/>
              <a:chOff x="0" y="0"/>
              <a:chExt cx="921332" cy="580578"/>
            </a:xfrm>
          </p:grpSpPr>
          <p:sp>
            <p:nvSpPr>
              <p:cNvPr id="287" name="Прямоугольник 286"/>
              <p:cNvSpPr/>
              <p:nvPr/>
            </p:nvSpPr>
            <p:spPr bwMode="auto">
              <a:xfrm flipH="0" flipV="0">
                <a:off x="39364" y="0"/>
                <a:ext cx="717280" cy="396599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sz="2000">
                    <a:solidFill>
                      <a:schemeClr val="bg2">
                        <a:lumMod val="25000"/>
                      </a:schemeClr>
                    </a:solidFill>
                    <a:latin typeface="Akrobat Black"/>
                    <a:cs typeface="Arial"/>
                  </a:rPr>
                  <a:t>24,0</a:t>
                </a:r>
                <a:endParaRPr lang="en-US" sz="2000">
                  <a:solidFill>
                    <a:schemeClr val="bg2">
                      <a:lumMod val="25000"/>
                    </a:schemeClr>
                  </a:solidFill>
                  <a:latin typeface="Akrobat Black"/>
                  <a:cs typeface="Arial"/>
                </a:endParaRPr>
              </a:p>
            </p:txBody>
          </p:sp>
          <p:sp>
            <p:nvSpPr>
              <p:cNvPr id="288" name="Прямоугольник 287"/>
              <p:cNvSpPr/>
              <p:nvPr/>
            </p:nvSpPr>
            <p:spPr bwMode="auto">
              <a:xfrm>
                <a:off x="0" y="305898"/>
                <a:ext cx="921332" cy="274679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sz="1200">
                    <a:solidFill>
                      <a:schemeClr val="bg2">
                        <a:lumMod val="25000"/>
                      </a:schemeClr>
                    </a:solidFill>
                    <a:latin typeface="Akrobat Black"/>
                    <a:cs typeface="Times New Roman"/>
                  </a:rPr>
                  <a:t>млрд руб.</a:t>
                </a:r>
                <a:endParaRPr/>
              </a:p>
            </p:txBody>
          </p:sp>
        </p:grpSp>
      </p:grpSp>
      <p:pic>
        <p:nvPicPr>
          <p:cNvPr id="290" name="Рисунок 289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8505999" y="4546683"/>
            <a:ext cx="330330" cy="303077"/>
          </a:xfrm>
          <a:prstGeom prst="rect">
            <a:avLst/>
          </a:prstGeom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</p:pic>
      <p:pic>
        <p:nvPicPr>
          <p:cNvPr id="291" name="Рисунок 290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8407319" y="1050924"/>
            <a:ext cx="338153" cy="321703"/>
          </a:xfrm>
          <a:prstGeom prst="rect">
            <a:avLst/>
          </a:prstGeom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</p:pic>
      <p:grpSp>
        <p:nvGrpSpPr>
          <p:cNvPr id="157" name="Группа 156"/>
          <p:cNvGrpSpPr/>
          <p:nvPr/>
        </p:nvGrpSpPr>
        <p:grpSpPr bwMode="auto">
          <a:xfrm flipH="0" flipV="0">
            <a:off x="8364776" y="2438346"/>
            <a:ext cx="3662026" cy="813153"/>
            <a:chOff x="0" y="0"/>
            <a:chExt cx="3662026" cy="813153"/>
          </a:xfrm>
        </p:grpSpPr>
        <p:sp>
          <p:nvSpPr>
            <p:cNvPr id="169" name="Прямоугольник: скругленные углы 168"/>
            <p:cNvSpPr/>
            <p:nvPr/>
          </p:nvSpPr>
          <p:spPr bwMode="auto">
            <a:xfrm>
              <a:off x="48177" y="42753"/>
              <a:ext cx="3554312" cy="770400"/>
            </a:xfrm>
            <a:prstGeom prst="roundRect">
              <a:avLst>
                <a:gd name="adj" fmla="val 4393"/>
              </a:avLst>
            </a:prstGeom>
            <a:solidFill>
              <a:schemeClr val="bg1"/>
            </a:solidFill>
            <a:ln>
              <a:noFill/>
            </a:ln>
            <a:effectLst>
              <a:outerShdw blurRad="127000" sx="98000" sy="98000" algn="ctr" rotWithShape="0">
                <a:schemeClr val="accent6">
                  <a:lumMod val="40000"/>
                  <a:lumOff val="6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70" name="Полилиния: фигура 169"/>
            <p:cNvSpPr/>
            <p:nvPr/>
          </p:nvSpPr>
          <p:spPr bwMode="auto">
            <a:xfrm>
              <a:off x="2746824" y="31500"/>
              <a:ext cx="856493" cy="774603"/>
            </a:xfrm>
            <a:custGeom>
              <a:avLst/>
              <a:gdLst>
                <a:gd name="connsiteX0" fmla="*/ 0 w 1181100"/>
                <a:gd name="connsiteY0" fmla="*/ 0 h 1494407"/>
                <a:gd name="connsiteX1" fmla="*/ 1115451 w 1181100"/>
                <a:gd name="connsiteY1" fmla="*/ 0 h 1494407"/>
                <a:gd name="connsiteX2" fmla="*/ 1181100 w 1181100"/>
                <a:gd name="connsiteY2" fmla="*/ 65649 h 1494407"/>
                <a:gd name="connsiteX3" fmla="*/ 1181100 w 1181100"/>
                <a:gd name="connsiteY3" fmla="*/ 1428758 h 1494407"/>
                <a:gd name="connsiteX4" fmla="*/ 1115451 w 1181100"/>
                <a:gd name="connsiteY4" fmla="*/ 1494407 h 1494407"/>
                <a:gd name="connsiteX5" fmla="*/ 0 w 1181100"/>
                <a:gd name="connsiteY5" fmla="*/ 1494407 h 1494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81100" h="1494407" fill="norm" stroke="1" extrusionOk="0">
                  <a:moveTo>
                    <a:pt x="0" y="0"/>
                  </a:moveTo>
                  <a:lnTo>
                    <a:pt x="1115451" y="0"/>
                  </a:lnTo>
                  <a:cubicBezTo>
                    <a:pt x="1151708" y="0"/>
                    <a:pt x="1181100" y="29392"/>
                    <a:pt x="1181100" y="65649"/>
                  </a:cubicBezTo>
                  <a:lnTo>
                    <a:pt x="1181100" y="1428758"/>
                  </a:lnTo>
                  <a:cubicBezTo>
                    <a:pt x="1181100" y="1465015"/>
                    <a:pt x="1151708" y="1494407"/>
                    <a:pt x="1115451" y="1494407"/>
                  </a:cubicBezTo>
                  <a:lnTo>
                    <a:pt x="0" y="1494407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71" name="Часть круга 170"/>
            <p:cNvSpPr/>
            <p:nvPr/>
          </p:nvSpPr>
          <p:spPr bwMode="auto">
            <a:xfrm>
              <a:off x="0" y="0"/>
              <a:ext cx="252074" cy="209205"/>
            </a:xfrm>
            <a:prstGeom prst="pie">
              <a:avLst>
                <a:gd name="adj1" fmla="val 0"/>
                <a:gd name="adj2" fmla="val 5433043"/>
              </a:avLst>
            </a:prstGeom>
            <a:solidFill>
              <a:srgbClr val="0169F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>
                <a:solidFill>
                  <a:srgbClr val="C27BDF"/>
                </a:solidFill>
              </a:endParaRPr>
            </a:p>
          </p:txBody>
        </p:sp>
        <p:sp>
          <p:nvSpPr>
            <p:cNvPr id="183" name="Прямоугольник 182"/>
            <p:cNvSpPr/>
            <p:nvPr/>
          </p:nvSpPr>
          <p:spPr bwMode="auto">
            <a:xfrm>
              <a:off x="590620" y="78407"/>
              <a:ext cx="2044751" cy="305159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1400">
                  <a:solidFill>
                    <a:srgbClr val="0169F3"/>
                  </a:solidFill>
                  <a:latin typeface="Akrobat Black"/>
                  <a:cs typeface="Arial"/>
                </a:rPr>
                <a:t>ОБЪЕКТЫ СПОРТА</a:t>
              </a:r>
              <a:endParaRPr/>
            </a:p>
          </p:txBody>
        </p:sp>
        <p:sp>
          <p:nvSpPr>
            <p:cNvPr id="186" name="Прямоугольник 185"/>
            <p:cNvSpPr/>
            <p:nvPr/>
          </p:nvSpPr>
          <p:spPr bwMode="auto">
            <a:xfrm flipH="0" flipV="0">
              <a:off x="1005581" y="415548"/>
              <a:ext cx="1707764" cy="274679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1200">
                  <a:solidFill>
                    <a:schemeClr val="bg2">
                      <a:lumMod val="25000"/>
                    </a:schemeClr>
                  </a:solidFill>
                  <a:latin typeface="Akrobat Black"/>
                </a:rPr>
                <a:t>7 соглашений</a:t>
              </a:r>
              <a:endParaRPr lang="ru-RU" sz="1200">
                <a:solidFill>
                  <a:schemeClr val="bg2">
                    <a:lumMod val="25000"/>
                  </a:schemeClr>
                </a:solidFill>
                <a:latin typeface="Akrobat Black"/>
              </a:endParaRPr>
            </a:p>
          </p:txBody>
        </p:sp>
        <p:sp>
          <p:nvSpPr>
            <p:cNvPr id="187" name="Полилиния: фигура 186"/>
            <p:cNvSpPr/>
            <p:nvPr/>
          </p:nvSpPr>
          <p:spPr bwMode="auto">
            <a:xfrm rot="2700000">
              <a:off x="3444854" y="122089"/>
              <a:ext cx="106098" cy="82502"/>
            </a:xfrm>
            <a:custGeom>
              <a:avLst/>
              <a:gdLst>
                <a:gd name="connsiteX0" fmla="*/ 39995 w 100251"/>
                <a:gd name="connsiteY0" fmla="*/ 3377 h 100251"/>
                <a:gd name="connsiteX1" fmla="*/ 43372 w 100251"/>
                <a:gd name="connsiteY1" fmla="*/ 0 h 100251"/>
                <a:gd name="connsiteX2" fmla="*/ 56879 w 100251"/>
                <a:gd name="connsiteY2" fmla="*/ 0 h 100251"/>
                <a:gd name="connsiteX3" fmla="*/ 60256 w 100251"/>
                <a:gd name="connsiteY3" fmla="*/ 3377 h 100251"/>
                <a:gd name="connsiteX4" fmla="*/ 60256 w 100251"/>
                <a:gd name="connsiteY4" fmla="*/ 41487 h 100251"/>
                <a:gd name="connsiteX5" fmla="*/ 96874 w 100251"/>
                <a:gd name="connsiteY5" fmla="*/ 41487 h 100251"/>
                <a:gd name="connsiteX6" fmla="*/ 100251 w 100251"/>
                <a:gd name="connsiteY6" fmla="*/ 44864 h 100251"/>
                <a:gd name="connsiteX7" fmla="*/ 100251 w 100251"/>
                <a:gd name="connsiteY7" fmla="*/ 58371 h 100251"/>
                <a:gd name="connsiteX8" fmla="*/ 96874 w 100251"/>
                <a:gd name="connsiteY8" fmla="*/ 61748 h 100251"/>
                <a:gd name="connsiteX9" fmla="*/ 60256 w 100251"/>
                <a:gd name="connsiteY9" fmla="*/ 61748 h 100251"/>
                <a:gd name="connsiteX10" fmla="*/ 60256 w 100251"/>
                <a:gd name="connsiteY10" fmla="*/ 96874 h 100251"/>
                <a:gd name="connsiteX11" fmla="*/ 56879 w 100251"/>
                <a:gd name="connsiteY11" fmla="*/ 100251 h 100251"/>
                <a:gd name="connsiteX12" fmla="*/ 43372 w 100251"/>
                <a:gd name="connsiteY12" fmla="*/ 100251 h 100251"/>
                <a:gd name="connsiteX13" fmla="*/ 39995 w 100251"/>
                <a:gd name="connsiteY13" fmla="*/ 96874 h 100251"/>
                <a:gd name="connsiteX14" fmla="*/ 39995 w 100251"/>
                <a:gd name="connsiteY14" fmla="*/ 61748 h 100251"/>
                <a:gd name="connsiteX15" fmla="*/ 3377 w 100251"/>
                <a:gd name="connsiteY15" fmla="*/ 61748 h 100251"/>
                <a:gd name="connsiteX16" fmla="*/ 0 w 100251"/>
                <a:gd name="connsiteY16" fmla="*/ 58371 h 100251"/>
                <a:gd name="connsiteX17" fmla="*/ 0 w 100251"/>
                <a:gd name="connsiteY17" fmla="*/ 44864 h 100251"/>
                <a:gd name="connsiteX18" fmla="*/ 3377 w 100251"/>
                <a:gd name="connsiteY18" fmla="*/ 41487 h 100251"/>
                <a:gd name="connsiteX19" fmla="*/ 39995 w 100251"/>
                <a:gd name="connsiteY19" fmla="*/ 41487 h 100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0251" h="100251" fill="norm" stroke="1" extrusionOk="0">
                  <a:moveTo>
                    <a:pt x="39995" y="3377"/>
                  </a:moveTo>
                  <a:cubicBezTo>
                    <a:pt x="39995" y="1512"/>
                    <a:pt x="41507" y="0"/>
                    <a:pt x="43372" y="0"/>
                  </a:cubicBezTo>
                  <a:lnTo>
                    <a:pt x="56879" y="0"/>
                  </a:lnTo>
                  <a:cubicBezTo>
                    <a:pt x="58744" y="0"/>
                    <a:pt x="60256" y="1512"/>
                    <a:pt x="60256" y="3377"/>
                  </a:cubicBezTo>
                  <a:lnTo>
                    <a:pt x="60256" y="41487"/>
                  </a:lnTo>
                  <a:lnTo>
                    <a:pt x="96874" y="41487"/>
                  </a:lnTo>
                  <a:cubicBezTo>
                    <a:pt x="98739" y="41487"/>
                    <a:pt x="100251" y="42999"/>
                    <a:pt x="100251" y="44864"/>
                  </a:cubicBezTo>
                  <a:lnTo>
                    <a:pt x="100251" y="58371"/>
                  </a:lnTo>
                  <a:cubicBezTo>
                    <a:pt x="100251" y="60236"/>
                    <a:pt x="98739" y="61748"/>
                    <a:pt x="96874" y="61748"/>
                  </a:cubicBezTo>
                  <a:lnTo>
                    <a:pt x="60256" y="61748"/>
                  </a:lnTo>
                  <a:lnTo>
                    <a:pt x="60256" y="96874"/>
                  </a:lnTo>
                  <a:cubicBezTo>
                    <a:pt x="60256" y="98739"/>
                    <a:pt x="58744" y="100251"/>
                    <a:pt x="56879" y="100251"/>
                  </a:cubicBezTo>
                  <a:lnTo>
                    <a:pt x="43372" y="100251"/>
                  </a:lnTo>
                  <a:cubicBezTo>
                    <a:pt x="41507" y="100251"/>
                    <a:pt x="39995" y="98739"/>
                    <a:pt x="39995" y="96874"/>
                  </a:cubicBezTo>
                  <a:lnTo>
                    <a:pt x="39995" y="61748"/>
                  </a:lnTo>
                  <a:lnTo>
                    <a:pt x="3377" y="61748"/>
                  </a:lnTo>
                  <a:cubicBezTo>
                    <a:pt x="1512" y="61748"/>
                    <a:pt x="0" y="60236"/>
                    <a:pt x="0" y="58371"/>
                  </a:cubicBezTo>
                  <a:lnTo>
                    <a:pt x="0" y="44864"/>
                  </a:lnTo>
                  <a:cubicBezTo>
                    <a:pt x="0" y="42999"/>
                    <a:pt x="1512" y="41487"/>
                    <a:pt x="3377" y="41487"/>
                  </a:cubicBezTo>
                  <a:lnTo>
                    <a:pt x="39995" y="4148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188" name="Группа 187"/>
            <p:cNvGrpSpPr/>
            <p:nvPr/>
          </p:nvGrpSpPr>
          <p:grpSpPr bwMode="auto">
            <a:xfrm flipH="0" flipV="0">
              <a:off x="2634306" y="106672"/>
              <a:ext cx="1027720" cy="605812"/>
              <a:chOff x="0" y="0"/>
              <a:chExt cx="1027720" cy="605812"/>
            </a:xfrm>
          </p:grpSpPr>
          <p:sp>
            <p:nvSpPr>
              <p:cNvPr id="190" name="Прямоугольник 189"/>
              <p:cNvSpPr/>
              <p:nvPr/>
            </p:nvSpPr>
            <p:spPr bwMode="auto">
              <a:xfrm flipH="0" flipV="0">
                <a:off x="150403" y="0"/>
                <a:ext cx="557081" cy="396599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sz="2000">
                    <a:solidFill>
                      <a:schemeClr val="bg2">
                        <a:lumMod val="25000"/>
                      </a:schemeClr>
                    </a:solidFill>
                    <a:latin typeface="Akrobat Black"/>
                    <a:cs typeface="Arial"/>
                  </a:rPr>
                  <a:t>1,9</a:t>
                </a:r>
                <a:endParaRPr lang="en-US" sz="2000">
                  <a:solidFill>
                    <a:schemeClr val="bg2">
                      <a:lumMod val="25000"/>
                    </a:schemeClr>
                  </a:solidFill>
                  <a:latin typeface="Akrobat Black"/>
                  <a:cs typeface="Arial"/>
                </a:endParaRPr>
              </a:p>
            </p:txBody>
          </p:sp>
          <p:sp>
            <p:nvSpPr>
              <p:cNvPr id="191" name="Прямоугольник 190"/>
              <p:cNvSpPr/>
              <p:nvPr/>
            </p:nvSpPr>
            <p:spPr bwMode="auto">
              <a:xfrm>
                <a:off x="0" y="331132"/>
                <a:ext cx="1027720" cy="274679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sz="1200">
                    <a:solidFill>
                      <a:schemeClr val="bg2">
                        <a:lumMod val="25000"/>
                      </a:schemeClr>
                    </a:solidFill>
                    <a:latin typeface="Akrobat Black"/>
                    <a:cs typeface="Times New Roman"/>
                  </a:rPr>
                  <a:t>млрд руб.</a:t>
                </a:r>
                <a:endParaRPr/>
              </a:p>
            </p:txBody>
          </p:sp>
        </p:grpSp>
      </p:grpSp>
      <p:pic>
        <p:nvPicPr>
          <p:cNvPr id="192" name="Рисунок 191"/>
          <p:cNvPicPr>
            <a:picLocks noChangeAspect="1"/>
          </p:cNvPicPr>
          <p:nvPr/>
        </p:nvPicPr>
        <p:blipFill>
          <a:blip r:embed="rId6"/>
          <a:stretch/>
        </p:blipFill>
        <p:spPr bwMode="auto">
          <a:xfrm>
            <a:off x="8455916" y="2761244"/>
            <a:ext cx="284228" cy="298871"/>
          </a:xfrm>
          <a:prstGeom prst="rect">
            <a:avLst/>
          </a:prstGeom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</p:pic>
      <p:grpSp>
        <p:nvGrpSpPr>
          <p:cNvPr id="207" name="Группа 206"/>
          <p:cNvGrpSpPr/>
          <p:nvPr/>
        </p:nvGrpSpPr>
        <p:grpSpPr bwMode="auto">
          <a:xfrm flipH="0" flipV="0">
            <a:off x="8366223" y="1593967"/>
            <a:ext cx="3735608" cy="820876"/>
            <a:chOff x="0" y="0"/>
            <a:chExt cx="3735608" cy="820876"/>
          </a:xfrm>
        </p:grpSpPr>
        <p:sp>
          <p:nvSpPr>
            <p:cNvPr id="208" name="Прямоугольник: скругленные углы 207"/>
            <p:cNvSpPr/>
            <p:nvPr/>
          </p:nvSpPr>
          <p:spPr bwMode="auto">
            <a:xfrm>
              <a:off x="56062" y="48932"/>
              <a:ext cx="3570642" cy="771943"/>
            </a:xfrm>
            <a:prstGeom prst="roundRect">
              <a:avLst>
                <a:gd name="adj" fmla="val 4393"/>
              </a:avLst>
            </a:prstGeom>
            <a:solidFill>
              <a:schemeClr val="bg1"/>
            </a:solidFill>
            <a:ln>
              <a:noFill/>
            </a:ln>
            <a:effectLst>
              <a:outerShdw blurRad="127000" sx="98000" sy="98000" algn="ctr" rotWithShape="0">
                <a:schemeClr val="accent6">
                  <a:lumMod val="40000"/>
                  <a:lumOff val="6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09" name="Полилиния: фигура 208"/>
            <p:cNvSpPr/>
            <p:nvPr/>
          </p:nvSpPr>
          <p:spPr bwMode="auto">
            <a:xfrm flipH="0" flipV="0">
              <a:off x="2735466" y="52917"/>
              <a:ext cx="891239" cy="767958"/>
            </a:xfrm>
            <a:custGeom>
              <a:avLst/>
              <a:gdLst>
                <a:gd name="connsiteX0" fmla="*/ 0 w 1181100"/>
                <a:gd name="connsiteY0" fmla="*/ 0 h 1494407"/>
                <a:gd name="connsiteX1" fmla="*/ 1115451 w 1181100"/>
                <a:gd name="connsiteY1" fmla="*/ 0 h 1494407"/>
                <a:gd name="connsiteX2" fmla="*/ 1181100 w 1181100"/>
                <a:gd name="connsiteY2" fmla="*/ 65649 h 1494407"/>
                <a:gd name="connsiteX3" fmla="*/ 1181100 w 1181100"/>
                <a:gd name="connsiteY3" fmla="*/ 1428758 h 1494407"/>
                <a:gd name="connsiteX4" fmla="*/ 1115451 w 1181100"/>
                <a:gd name="connsiteY4" fmla="*/ 1494407 h 1494407"/>
                <a:gd name="connsiteX5" fmla="*/ 0 w 1181100"/>
                <a:gd name="connsiteY5" fmla="*/ 1494407 h 1494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81100" h="1494407" fill="norm" stroke="1" extrusionOk="0">
                  <a:moveTo>
                    <a:pt x="0" y="0"/>
                  </a:moveTo>
                  <a:lnTo>
                    <a:pt x="1115451" y="0"/>
                  </a:lnTo>
                  <a:cubicBezTo>
                    <a:pt x="1151708" y="0"/>
                    <a:pt x="1181100" y="29392"/>
                    <a:pt x="1181100" y="65649"/>
                  </a:cubicBezTo>
                  <a:lnTo>
                    <a:pt x="1181100" y="1428758"/>
                  </a:lnTo>
                  <a:cubicBezTo>
                    <a:pt x="1181100" y="1465015"/>
                    <a:pt x="1151708" y="1494407"/>
                    <a:pt x="1115451" y="1494407"/>
                  </a:cubicBezTo>
                  <a:lnTo>
                    <a:pt x="0" y="1494407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10" name="Часть круга 209"/>
            <p:cNvSpPr/>
            <p:nvPr/>
          </p:nvSpPr>
          <p:spPr bwMode="auto">
            <a:xfrm>
              <a:off x="0" y="0"/>
              <a:ext cx="248804" cy="216310"/>
            </a:xfrm>
            <a:prstGeom prst="pie">
              <a:avLst>
                <a:gd name="adj1" fmla="val 0"/>
                <a:gd name="adj2" fmla="val 5433043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>
                <a:solidFill>
                  <a:srgbClr val="C27BDF"/>
                </a:solidFill>
              </a:endParaRPr>
            </a:p>
          </p:txBody>
        </p:sp>
        <p:sp>
          <p:nvSpPr>
            <p:cNvPr id="211" name="Прямоугольник 210"/>
            <p:cNvSpPr/>
            <p:nvPr/>
          </p:nvSpPr>
          <p:spPr bwMode="auto">
            <a:xfrm flipH="0" flipV="0">
              <a:off x="560214" y="48933"/>
              <a:ext cx="2563416" cy="518519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1400">
                  <a:solidFill>
                    <a:schemeClr val="accent2">
                      <a:lumMod val="75000"/>
                    </a:schemeClr>
                  </a:solidFill>
                  <a:latin typeface="Akrobat Black"/>
                  <a:cs typeface="Arial"/>
                </a:rPr>
                <a:t>ТРАНСПОРТНАЯ ИНФРАСТРУКТУРА</a:t>
              </a:r>
              <a:endParaRPr/>
            </a:p>
          </p:txBody>
        </p:sp>
        <p:sp>
          <p:nvSpPr>
            <p:cNvPr id="212" name="Прямоугольник 211"/>
            <p:cNvSpPr/>
            <p:nvPr/>
          </p:nvSpPr>
          <p:spPr bwMode="auto">
            <a:xfrm flipH="0" flipV="0">
              <a:off x="924631" y="501317"/>
              <a:ext cx="1625355" cy="274679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1200">
                  <a:solidFill>
                    <a:schemeClr val="bg2">
                      <a:lumMod val="25000"/>
                    </a:schemeClr>
                  </a:solidFill>
                  <a:latin typeface="Akrobat Black"/>
                </a:rPr>
                <a:t>1 соглашение</a:t>
              </a:r>
              <a:endParaRPr/>
            </a:p>
          </p:txBody>
        </p:sp>
        <p:sp>
          <p:nvSpPr>
            <p:cNvPr id="213" name="Полилиния: фигура 212"/>
            <p:cNvSpPr/>
            <p:nvPr/>
          </p:nvSpPr>
          <p:spPr bwMode="auto">
            <a:xfrm rot="2700000">
              <a:off x="3483349" y="102395"/>
              <a:ext cx="104244" cy="85696"/>
            </a:xfrm>
            <a:custGeom>
              <a:avLst/>
              <a:gdLst>
                <a:gd name="connsiteX0" fmla="*/ 39995 w 100251"/>
                <a:gd name="connsiteY0" fmla="*/ 3377 h 100251"/>
                <a:gd name="connsiteX1" fmla="*/ 43372 w 100251"/>
                <a:gd name="connsiteY1" fmla="*/ 0 h 100251"/>
                <a:gd name="connsiteX2" fmla="*/ 56879 w 100251"/>
                <a:gd name="connsiteY2" fmla="*/ 0 h 100251"/>
                <a:gd name="connsiteX3" fmla="*/ 60256 w 100251"/>
                <a:gd name="connsiteY3" fmla="*/ 3377 h 100251"/>
                <a:gd name="connsiteX4" fmla="*/ 60256 w 100251"/>
                <a:gd name="connsiteY4" fmla="*/ 41487 h 100251"/>
                <a:gd name="connsiteX5" fmla="*/ 96874 w 100251"/>
                <a:gd name="connsiteY5" fmla="*/ 41487 h 100251"/>
                <a:gd name="connsiteX6" fmla="*/ 100251 w 100251"/>
                <a:gd name="connsiteY6" fmla="*/ 44864 h 100251"/>
                <a:gd name="connsiteX7" fmla="*/ 100251 w 100251"/>
                <a:gd name="connsiteY7" fmla="*/ 58371 h 100251"/>
                <a:gd name="connsiteX8" fmla="*/ 96874 w 100251"/>
                <a:gd name="connsiteY8" fmla="*/ 61748 h 100251"/>
                <a:gd name="connsiteX9" fmla="*/ 60256 w 100251"/>
                <a:gd name="connsiteY9" fmla="*/ 61748 h 100251"/>
                <a:gd name="connsiteX10" fmla="*/ 60256 w 100251"/>
                <a:gd name="connsiteY10" fmla="*/ 96874 h 100251"/>
                <a:gd name="connsiteX11" fmla="*/ 56879 w 100251"/>
                <a:gd name="connsiteY11" fmla="*/ 100251 h 100251"/>
                <a:gd name="connsiteX12" fmla="*/ 43372 w 100251"/>
                <a:gd name="connsiteY12" fmla="*/ 100251 h 100251"/>
                <a:gd name="connsiteX13" fmla="*/ 39995 w 100251"/>
                <a:gd name="connsiteY13" fmla="*/ 96874 h 100251"/>
                <a:gd name="connsiteX14" fmla="*/ 39995 w 100251"/>
                <a:gd name="connsiteY14" fmla="*/ 61748 h 100251"/>
                <a:gd name="connsiteX15" fmla="*/ 3377 w 100251"/>
                <a:gd name="connsiteY15" fmla="*/ 61748 h 100251"/>
                <a:gd name="connsiteX16" fmla="*/ 0 w 100251"/>
                <a:gd name="connsiteY16" fmla="*/ 58371 h 100251"/>
                <a:gd name="connsiteX17" fmla="*/ 0 w 100251"/>
                <a:gd name="connsiteY17" fmla="*/ 44864 h 100251"/>
                <a:gd name="connsiteX18" fmla="*/ 3377 w 100251"/>
                <a:gd name="connsiteY18" fmla="*/ 41487 h 100251"/>
                <a:gd name="connsiteX19" fmla="*/ 39995 w 100251"/>
                <a:gd name="connsiteY19" fmla="*/ 41487 h 100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0251" h="100251" fill="norm" stroke="1" extrusionOk="0">
                  <a:moveTo>
                    <a:pt x="39995" y="3377"/>
                  </a:moveTo>
                  <a:cubicBezTo>
                    <a:pt x="39995" y="1512"/>
                    <a:pt x="41507" y="0"/>
                    <a:pt x="43372" y="0"/>
                  </a:cubicBezTo>
                  <a:lnTo>
                    <a:pt x="56879" y="0"/>
                  </a:lnTo>
                  <a:cubicBezTo>
                    <a:pt x="58744" y="0"/>
                    <a:pt x="60256" y="1512"/>
                    <a:pt x="60256" y="3377"/>
                  </a:cubicBezTo>
                  <a:lnTo>
                    <a:pt x="60256" y="41487"/>
                  </a:lnTo>
                  <a:lnTo>
                    <a:pt x="96874" y="41487"/>
                  </a:lnTo>
                  <a:cubicBezTo>
                    <a:pt x="98739" y="41487"/>
                    <a:pt x="100251" y="42999"/>
                    <a:pt x="100251" y="44864"/>
                  </a:cubicBezTo>
                  <a:lnTo>
                    <a:pt x="100251" y="58371"/>
                  </a:lnTo>
                  <a:cubicBezTo>
                    <a:pt x="100251" y="60236"/>
                    <a:pt x="98739" y="61748"/>
                    <a:pt x="96874" y="61748"/>
                  </a:cubicBezTo>
                  <a:lnTo>
                    <a:pt x="60256" y="61748"/>
                  </a:lnTo>
                  <a:lnTo>
                    <a:pt x="60256" y="96874"/>
                  </a:lnTo>
                  <a:cubicBezTo>
                    <a:pt x="60256" y="98739"/>
                    <a:pt x="58744" y="100251"/>
                    <a:pt x="56879" y="100251"/>
                  </a:cubicBezTo>
                  <a:lnTo>
                    <a:pt x="43372" y="100251"/>
                  </a:lnTo>
                  <a:cubicBezTo>
                    <a:pt x="41507" y="100251"/>
                    <a:pt x="39995" y="98739"/>
                    <a:pt x="39995" y="96874"/>
                  </a:cubicBezTo>
                  <a:lnTo>
                    <a:pt x="39995" y="61748"/>
                  </a:lnTo>
                  <a:lnTo>
                    <a:pt x="3377" y="61748"/>
                  </a:lnTo>
                  <a:cubicBezTo>
                    <a:pt x="1512" y="61748"/>
                    <a:pt x="0" y="60236"/>
                    <a:pt x="0" y="58371"/>
                  </a:cubicBezTo>
                  <a:lnTo>
                    <a:pt x="0" y="44864"/>
                  </a:lnTo>
                  <a:cubicBezTo>
                    <a:pt x="0" y="42999"/>
                    <a:pt x="1512" y="41487"/>
                    <a:pt x="3377" y="41487"/>
                  </a:cubicBezTo>
                  <a:lnTo>
                    <a:pt x="39995" y="4148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222" name="Группа 221"/>
            <p:cNvGrpSpPr/>
            <p:nvPr/>
          </p:nvGrpSpPr>
          <p:grpSpPr bwMode="auto">
            <a:xfrm flipH="0" flipV="0">
              <a:off x="2721190" y="130977"/>
              <a:ext cx="1014417" cy="604719"/>
              <a:chOff x="0" y="0"/>
              <a:chExt cx="1014417" cy="604719"/>
            </a:xfrm>
          </p:grpSpPr>
          <p:sp>
            <p:nvSpPr>
              <p:cNvPr id="223" name="Прямоугольник 222"/>
              <p:cNvSpPr/>
              <p:nvPr/>
            </p:nvSpPr>
            <p:spPr bwMode="auto">
              <a:xfrm flipH="0" flipV="0">
                <a:off x="101776" y="0"/>
                <a:ext cx="615455" cy="396599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sz="2000">
                    <a:solidFill>
                      <a:schemeClr val="bg2">
                        <a:lumMod val="25000"/>
                      </a:schemeClr>
                    </a:solidFill>
                    <a:latin typeface="Akrobat Black"/>
                    <a:cs typeface="Arial"/>
                  </a:rPr>
                  <a:t>0</a:t>
                </a:r>
                <a:r>
                  <a:rPr lang="ru-RU" sz="2000">
                    <a:solidFill>
                      <a:schemeClr val="bg2">
                        <a:lumMod val="25000"/>
                      </a:schemeClr>
                    </a:solidFill>
                    <a:latin typeface="Akrobat Black"/>
                    <a:cs typeface="Arial"/>
                  </a:rPr>
                  <a:t>,3</a:t>
                </a:r>
                <a:endParaRPr lang="en-US" sz="2000">
                  <a:solidFill>
                    <a:schemeClr val="bg2">
                      <a:lumMod val="25000"/>
                    </a:schemeClr>
                  </a:solidFill>
                  <a:latin typeface="Akrobat Black"/>
                  <a:cs typeface="Arial"/>
                </a:endParaRPr>
              </a:p>
            </p:txBody>
          </p:sp>
          <p:sp>
            <p:nvSpPr>
              <p:cNvPr id="224" name="Прямоугольник 223"/>
              <p:cNvSpPr/>
              <p:nvPr/>
            </p:nvSpPr>
            <p:spPr bwMode="auto">
              <a:xfrm>
                <a:off x="0" y="330039"/>
                <a:ext cx="1014417" cy="274679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sz="1200">
                    <a:solidFill>
                      <a:schemeClr val="bg2">
                        <a:lumMod val="25000"/>
                      </a:schemeClr>
                    </a:solidFill>
                    <a:latin typeface="Akrobat Black"/>
                    <a:cs typeface="Times New Roman"/>
                  </a:rPr>
                  <a:t>млрд руб.</a:t>
                </a:r>
                <a:endParaRPr/>
              </a:p>
            </p:txBody>
          </p:sp>
        </p:grpSp>
      </p:grpSp>
      <p:grpSp>
        <p:nvGrpSpPr>
          <p:cNvPr id="923" name="Группа 922"/>
          <p:cNvGrpSpPr/>
          <p:nvPr/>
        </p:nvGrpSpPr>
        <p:grpSpPr bwMode="auto">
          <a:xfrm>
            <a:off x="651530" y="1469059"/>
            <a:ext cx="7606566" cy="4352914"/>
            <a:chOff x="0" y="0"/>
            <a:chExt cx="7606566" cy="4352914"/>
          </a:xfrm>
        </p:grpSpPr>
        <p:grpSp>
          <p:nvGrpSpPr>
            <p:cNvPr id="924" name="Группа 923"/>
            <p:cNvGrpSpPr/>
            <p:nvPr/>
          </p:nvGrpSpPr>
          <p:grpSpPr bwMode="auto">
            <a:xfrm>
              <a:off x="0" y="0"/>
              <a:ext cx="7606566" cy="4352914"/>
              <a:chOff x="0" y="0"/>
              <a:chExt cx="7606566" cy="4352914"/>
            </a:xfrm>
          </p:grpSpPr>
          <p:sp>
            <p:nvSpPr>
              <p:cNvPr id="936" name="Рисунок 26"/>
              <p:cNvSpPr/>
              <p:nvPr/>
            </p:nvSpPr>
            <p:spPr bwMode="auto">
              <a:xfrm>
                <a:off x="0" y="5470"/>
                <a:ext cx="7606566" cy="4347444"/>
              </a:xfrm>
              <a:custGeom>
                <a:avLst/>
                <a:gdLst>
                  <a:gd name="connsiteX0" fmla="*/ 7659742 w 7659741"/>
                  <a:gd name="connsiteY0" fmla="*/ 2607956 h 4377835"/>
                  <a:gd name="connsiteX1" fmla="*/ 7648734 w 7659741"/>
                  <a:gd name="connsiteY1" fmla="*/ 2551469 h 4377835"/>
                  <a:gd name="connsiteX2" fmla="*/ 7623543 w 7659741"/>
                  <a:gd name="connsiteY2" fmla="*/ 2530893 h 4377835"/>
                  <a:gd name="connsiteX3" fmla="*/ 7590575 w 7659741"/>
                  <a:gd name="connsiteY3" fmla="*/ 2544318 h 4377835"/>
                  <a:gd name="connsiteX4" fmla="*/ 7536216 w 7659741"/>
                  <a:gd name="connsiteY4" fmla="*/ 2516700 h 4377835"/>
                  <a:gd name="connsiteX5" fmla="*/ 7514823 w 7659741"/>
                  <a:gd name="connsiteY5" fmla="*/ 2491797 h 4377835"/>
                  <a:gd name="connsiteX6" fmla="*/ 7491759 w 7659741"/>
                  <a:gd name="connsiteY6" fmla="*/ 2471907 h 4377835"/>
                  <a:gd name="connsiteX7" fmla="*/ 7469117 w 7659741"/>
                  <a:gd name="connsiteY7" fmla="*/ 2480788 h 4377835"/>
                  <a:gd name="connsiteX8" fmla="*/ 7451702 w 7659741"/>
                  <a:gd name="connsiteY8" fmla="*/ 2469779 h 4377835"/>
                  <a:gd name="connsiteX9" fmla="*/ 7408291 w 7659741"/>
                  <a:gd name="connsiteY9" fmla="*/ 2435310 h 4377835"/>
                  <a:gd name="connsiteX10" fmla="*/ 7371394 w 7659741"/>
                  <a:gd name="connsiteY10" fmla="*/ 2411910 h 4377835"/>
                  <a:gd name="connsiteX11" fmla="*/ 7340158 w 7659741"/>
                  <a:gd name="connsiteY11" fmla="*/ 2414374 h 4377835"/>
                  <a:gd name="connsiteX12" fmla="*/ 7291146 w 7659741"/>
                  <a:gd name="connsiteY12" fmla="*/ 2398702 h 4377835"/>
                  <a:gd name="connsiteX13" fmla="*/ 7274093 w 7659741"/>
                  <a:gd name="connsiteY13" fmla="*/ 2358236 h 4377835"/>
                  <a:gd name="connsiteX14" fmla="*/ 7246077 w 7659741"/>
                  <a:gd name="connsiteY14" fmla="*/ 2328382 h 4377835"/>
                  <a:gd name="connsiteX15" fmla="*/ 7236114 w 7659741"/>
                  <a:gd name="connsiteY15" fmla="*/ 2239132 h 4377835"/>
                  <a:gd name="connsiteX16" fmla="*/ 7235056 w 7659741"/>
                  <a:gd name="connsiteY16" fmla="*/ 2205468 h 4377835"/>
                  <a:gd name="connsiteX17" fmla="*/ 7215514 w 7659741"/>
                  <a:gd name="connsiteY17" fmla="*/ 2140388 h 4377835"/>
                  <a:gd name="connsiteX18" fmla="*/ 7195636 w 7659741"/>
                  <a:gd name="connsiteY18" fmla="*/ 2121195 h 4377835"/>
                  <a:gd name="connsiteX19" fmla="*/ 7180360 w 7659741"/>
                  <a:gd name="connsiteY19" fmla="*/ 2107361 h 4377835"/>
                  <a:gd name="connsiteX20" fmla="*/ 7183581 w 7659741"/>
                  <a:gd name="connsiteY20" fmla="*/ 2083889 h 4377835"/>
                  <a:gd name="connsiteX21" fmla="*/ 7170793 w 7659741"/>
                  <a:gd name="connsiteY21" fmla="*/ 2053687 h 4377835"/>
                  <a:gd name="connsiteX22" fmla="*/ 7152285 w 7659741"/>
                  <a:gd name="connsiteY22" fmla="*/ 2041236 h 4377835"/>
                  <a:gd name="connsiteX23" fmla="*/ 7110040 w 7659741"/>
                  <a:gd name="connsiteY23" fmla="*/ 2038063 h 4377835"/>
                  <a:gd name="connsiteX24" fmla="*/ 7091579 w 7659741"/>
                  <a:gd name="connsiteY24" fmla="*/ 1994375 h 4377835"/>
                  <a:gd name="connsiteX25" fmla="*/ 7063516 w 7659741"/>
                  <a:gd name="connsiteY25" fmla="*/ 1950327 h 4377835"/>
                  <a:gd name="connsiteX26" fmla="*/ 7040789 w 7659741"/>
                  <a:gd name="connsiteY26" fmla="*/ 1932576 h 4377835"/>
                  <a:gd name="connsiteX27" fmla="*/ 6994614 w 7659741"/>
                  <a:gd name="connsiteY27" fmla="*/ 1968439 h 4377835"/>
                  <a:gd name="connsiteX28" fmla="*/ 6974387 w 7659741"/>
                  <a:gd name="connsiteY28" fmla="*/ 1966240 h 4377835"/>
                  <a:gd name="connsiteX29" fmla="*/ 6965108 w 7659741"/>
                  <a:gd name="connsiteY29" fmla="*/ 1955976 h 4377835"/>
                  <a:gd name="connsiteX30" fmla="*/ 6906542 w 7659741"/>
                  <a:gd name="connsiteY30" fmla="*/ 1997548 h 4377835"/>
                  <a:gd name="connsiteX31" fmla="*/ 6836210 w 7659741"/>
                  <a:gd name="connsiteY31" fmla="*/ 1973043 h 4377835"/>
                  <a:gd name="connsiteX32" fmla="*/ 6815923 w 7659741"/>
                  <a:gd name="connsiteY32" fmla="*/ 1946698 h 4377835"/>
                  <a:gd name="connsiteX33" fmla="*/ 6822317 w 7659741"/>
                  <a:gd name="connsiteY33" fmla="*/ 1917241 h 4377835"/>
                  <a:gd name="connsiteX34" fmla="*/ 6793905 w 7659741"/>
                  <a:gd name="connsiteY34" fmla="*/ 1894538 h 4377835"/>
                  <a:gd name="connsiteX35" fmla="*/ 6745650 w 7659741"/>
                  <a:gd name="connsiteY35" fmla="*/ 1877111 h 4377835"/>
                  <a:gd name="connsiteX36" fmla="*/ 6744196 w 7659741"/>
                  <a:gd name="connsiteY36" fmla="*/ 1830539 h 4377835"/>
                  <a:gd name="connsiteX37" fmla="*/ 6735736 w 7659741"/>
                  <a:gd name="connsiteY37" fmla="*/ 1814927 h 4377835"/>
                  <a:gd name="connsiteX38" fmla="*/ 6678492 w 7659741"/>
                  <a:gd name="connsiteY38" fmla="*/ 1807824 h 4377835"/>
                  <a:gd name="connsiteX39" fmla="*/ 6622341 w 7659741"/>
                  <a:gd name="connsiteY39" fmla="*/ 1809266 h 4377835"/>
                  <a:gd name="connsiteX40" fmla="*/ 6578065 w 7659741"/>
                  <a:gd name="connsiteY40" fmla="*/ 1777970 h 4377835"/>
                  <a:gd name="connsiteX41" fmla="*/ 6559220 w 7659741"/>
                  <a:gd name="connsiteY41" fmla="*/ 1794688 h 4377835"/>
                  <a:gd name="connsiteX42" fmla="*/ 6532587 w 7659741"/>
                  <a:gd name="connsiteY42" fmla="*/ 1811754 h 4377835"/>
                  <a:gd name="connsiteX43" fmla="*/ 6503826 w 7659741"/>
                  <a:gd name="connsiteY43" fmla="*/ 1830191 h 4377835"/>
                  <a:gd name="connsiteX44" fmla="*/ 6487506 w 7659741"/>
                  <a:gd name="connsiteY44" fmla="*/ 1855381 h 4377835"/>
                  <a:gd name="connsiteX45" fmla="*/ 6454130 w 7659741"/>
                  <a:gd name="connsiteY45" fmla="*/ 1853999 h 4377835"/>
                  <a:gd name="connsiteX46" fmla="*/ 6430261 w 7659741"/>
                  <a:gd name="connsiteY46" fmla="*/ 1830539 h 4377835"/>
                  <a:gd name="connsiteX47" fmla="*/ 6424961 w 7659741"/>
                  <a:gd name="connsiteY47" fmla="*/ 1802175 h 4377835"/>
                  <a:gd name="connsiteX48" fmla="*/ 6397631 w 7659741"/>
                  <a:gd name="connsiteY48" fmla="*/ 1787597 h 4377835"/>
                  <a:gd name="connsiteX49" fmla="*/ 6362814 w 7659741"/>
                  <a:gd name="connsiteY49" fmla="*/ 1787597 h 4377835"/>
                  <a:gd name="connsiteX50" fmla="*/ 6323393 w 7659741"/>
                  <a:gd name="connsiteY50" fmla="*/ 1758777 h 4377835"/>
                  <a:gd name="connsiteX51" fmla="*/ 6322696 w 7659741"/>
                  <a:gd name="connsiteY51" fmla="*/ 1731098 h 4377835"/>
                  <a:gd name="connsiteX52" fmla="*/ 6303502 w 7659741"/>
                  <a:gd name="connsiteY52" fmla="*/ 1704814 h 4377835"/>
                  <a:gd name="connsiteX53" fmla="*/ 6274393 w 7659741"/>
                  <a:gd name="connsiteY53" fmla="*/ 1663891 h 4377835"/>
                  <a:gd name="connsiteX54" fmla="*/ 6247760 w 7659741"/>
                  <a:gd name="connsiteY54" fmla="*/ 1625203 h 4377835"/>
                  <a:gd name="connsiteX55" fmla="*/ 6244875 w 7659741"/>
                  <a:gd name="connsiteY55" fmla="*/ 1572574 h 4377835"/>
                  <a:gd name="connsiteX56" fmla="*/ 6216860 w 7659741"/>
                  <a:gd name="connsiteY56" fmla="*/ 1572922 h 4377835"/>
                  <a:gd name="connsiteX57" fmla="*/ 6122431 w 7659741"/>
                  <a:gd name="connsiteY57" fmla="*/ 1614891 h 4377835"/>
                  <a:gd name="connsiteX58" fmla="*/ 6117480 w 7659741"/>
                  <a:gd name="connsiteY58" fmla="*/ 1667172 h 4377835"/>
                  <a:gd name="connsiteX59" fmla="*/ 6097877 w 7659741"/>
                  <a:gd name="connsiteY59" fmla="*/ 1675645 h 4377835"/>
                  <a:gd name="connsiteX60" fmla="*/ 6065944 w 7659741"/>
                  <a:gd name="connsiteY60" fmla="*/ 1703720 h 4377835"/>
                  <a:gd name="connsiteX61" fmla="*/ 6048133 w 7659741"/>
                  <a:gd name="connsiteY61" fmla="*/ 1711904 h 4377835"/>
                  <a:gd name="connsiteX62" fmla="*/ 5973931 w 7659741"/>
                  <a:gd name="connsiteY62" fmla="*/ 1781828 h 4377835"/>
                  <a:gd name="connsiteX63" fmla="*/ 5945915 w 7659741"/>
                  <a:gd name="connsiteY63" fmla="*/ 1779064 h 4377835"/>
                  <a:gd name="connsiteX64" fmla="*/ 5921758 w 7659741"/>
                  <a:gd name="connsiteY64" fmla="*/ 1807139 h 4377835"/>
                  <a:gd name="connsiteX65" fmla="*/ 5919571 w 7659741"/>
                  <a:gd name="connsiteY65" fmla="*/ 1834169 h 4377835"/>
                  <a:gd name="connsiteX66" fmla="*/ 5913874 w 7659741"/>
                  <a:gd name="connsiteY66" fmla="*/ 1906292 h 4377835"/>
                  <a:gd name="connsiteX67" fmla="*/ 5617041 w 7659741"/>
                  <a:gd name="connsiteY67" fmla="*/ 1905595 h 4377835"/>
                  <a:gd name="connsiteX68" fmla="*/ 5583269 w 7659741"/>
                  <a:gd name="connsiteY68" fmla="*/ 1913034 h 4377835"/>
                  <a:gd name="connsiteX69" fmla="*/ 5541348 w 7659741"/>
                  <a:gd name="connsiteY69" fmla="*/ 1931771 h 4377835"/>
                  <a:gd name="connsiteX70" fmla="*/ 5518309 w 7659741"/>
                  <a:gd name="connsiteY70" fmla="*/ 1932925 h 4377835"/>
                  <a:gd name="connsiteX71" fmla="*/ 5453625 w 7659741"/>
                  <a:gd name="connsiteY71" fmla="*/ 1960940 h 4377835"/>
                  <a:gd name="connsiteX72" fmla="*/ 5406068 w 7659741"/>
                  <a:gd name="connsiteY72" fmla="*/ 1988727 h 4377835"/>
                  <a:gd name="connsiteX73" fmla="*/ 5340399 w 7659741"/>
                  <a:gd name="connsiteY73" fmla="*/ 1921507 h 4377835"/>
                  <a:gd name="connsiteX74" fmla="*/ 5211801 w 7659741"/>
                  <a:gd name="connsiteY74" fmla="*/ 1852906 h 4377835"/>
                  <a:gd name="connsiteX75" fmla="*/ 5118814 w 7659741"/>
                  <a:gd name="connsiteY75" fmla="*/ 1746722 h 4377835"/>
                  <a:gd name="connsiteX76" fmla="*/ 5104175 w 7659741"/>
                  <a:gd name="connsiteY76" fmla="*/ 1683433 h 4377835"/>
                  <a:gd name="connsiteX77" fmla="*/ 5083599 w 7659741"/>
                  <a:gd name="connsiteY77" fmla="*/ 1672820 h 4377835"/>
                  <a:gd name="connsiteX78" fmla="*/ 5016488 w 7659741"/>
                  <a:gd name="connsiteY78" fmla="*/ 1647569 h 4377835"/>
                  <a:gd name="connsiteX79" fmla="*/ 4975277 w 7659741"/>
                  <a:gd name="connsiteY79" fmla="*/ 1653218 h 4377835"/>
                  <a:gd name="connsiteX80" fmla="*/ 4957862 w 7659741"/>
                  <a:gd name="connsiteY80" fmla="*/ 1662857 h 4377835"/>
                  <a:gd name="connsiteX81" fmla="*/ 4942983 w 7659741"/>
                  <a:gd name="connsiteY81" fmla="*/ 1673914 h 4377835"/>
                  <a:gd name="connsiteX82" fmla="*/ 4917744 w 7659741"/>
                  <a:gd name="connsiteY82" fmla="*/ 1692362 h 4377835"/>
                  <a:gd name="connsiteX83" fmla="*/ 4900341 w 7659741"/>
                  <a:gd name="connsiteY83" fmla="*/ 1693059 h 4377835"/>
                  <a:gd name="connsiteX84" fmla="*/ 4874730 w 7659741"/>
                  <a:gd name="connsiteY84" fmla="*/ 1655417 h 4377835"/>
                  <a:gd name="connsiteX85" fmla="*/ 4833230 w 7659741"/>
                  <a:gd name="connsiteY85" fmla="*/ 1631260 h 4377835"/>
                  <a:gd name="connsiteX86" fmla="*/ 4778582 w 7659741"/>
                  <a:gd name="connsiteY86" fmla="*/ 1603185 h 4377835"/>
                  <a:gd name="connsiteX87" fmla="*/ 4735928 w 7659741"/>
                  <a:gd name="connsiteY87" fmla="*/ 1594303 h 4377835"/>
                  <a:gd name="connsiteX88" fmla="*/ 4711483 w 7659741"/>
                  <a:gd name="connsiteY88" fmla="*/ 1605661 h 4377835"/>
                  <a:gd name="connsiteX89" fmla="*/ 4680126 w 7659741"/>
                  <a:gd name="connsiteY89" fmla="*/ 1610973 h 4377835"/>
                  <a:gd name="connsiteX90" fmla="*/ 4648950 w 7659741"/>
                  <a:gd name="connsiteY90" fmla="*/ 1606707 h 4377835"/>
                  <a:gd name="connsiteX91" fmla="*/ 4616945 w 7659741"/>
                  <a:gd name="connsiteY91" fmla="*/ 1602091 h 4377835"/>
                  <a:gd name="connsiteX92" fmla="*/ 4592499 w 7659741"/>
                  <a:gd name="connsiteY92" fmla="*/ 1626297 h 4377835"/>
                  <a:gd name="connsiteX93" fmla="*/ 4545243 w 7659741"/>
                  <a:gd name="connsiteY93" fmla="*/ 1623412 h 4377835"/>
                  <a:gd name="connsiteX94" fmla="*/ 4502577 w 7659741"/>
                  <a:gd name="connsiteY94" fmla="*/ 1642269 h 4377835"/>
                  <a:gd name="connsiteX95" fmla="*/ 4392463 w 7659741"/>
                  <a:gd name="connsiteY95" fmla="*/ 1646872 h 4377835"/>
                  <a:gd name="connsiteX96" fmla="*/ 4315797 w 7659741"/>
                  <a:gd name="connsiteY96" fmla="*/ 1561216 h 4377835"/>
                  <a:gd name="connsiteX97" fmla="*/ 4137911 w 7659741"/>
                  <a:gd name="connsiteY97" fmla="*/ 1551650 h 4377835"/>
                  <a:gd name="connsiteX98" fmla="*/ 4102397 w 7659741"/>
                  <a:gd name="connsiteY98" fmla="*/ 1549174 h 4377835"/>
                  <a:gd name="connsiteX99" fmla="*/ 4069358 w 7659741"/>
                  <a:gd name="connsiteY99" fmla="*/ 1531423 h 4377835"/>
                  <a:gd name="connsiteX100" fmla="*/ 4039155 w 7659741"/>
                  <a:gd name="connsiteY100" fmla="*/ 1485584 h 4377835"/>
                  <a:gd name="connsiteX101" fmla="*/ 4013964 w 7659741"/>
                  <a:gd name="connsiteY101" fmla="*/ 1450418 h 4377835"/>
                  <a:gd name="connsiteX102" fmla="*/ 3983365 w 7659741"/>
                  <a:gd name="connsiteY102" fmla="*/ 1434049 h 4377835"/>
                  <a:gd name="connsiteX103" fmla="*/ 3985204 w 7659741"/>
                  <a:gd name="connsiteY103" fmla="*/ 1415949 h 4377835"/>
                  <a:gd name="connsiteX104" fmla="*/ 3951468 w 7659741"/>
                  <a:gd name="connsiteY104" fmla="*/ 1407368 h 4377835"/>
                  <a:gd name="connsiteX105" fmla="*/ 3916662 w 7659741"/>
                  <a:gd name="connsiteY105" fmla="*/ 1419867 h 4377835"/>
                  <a:gd name="connsiteX106" fmla="*/ 3896075 w 7659741"/>
                  <a:gd name="connsiteY106" fmla="*/ 1458903 h 4377835"/>
                  <a:gd name="connsiteX107" fmla="*/ 3839925 w 7659741"/>
                  <a:gd name="connsiteY107" fmla="*/ 1493708 h 4377835"/>
                  <a:gd name="connsiteX108" fmla="*/ 3752574 w 7659741"/>
                  <a:gd name="connsiteY108" fmla="*/ 1481269 h 4377835"/>
                  <a:gd name="connsiteX109" fmla="*/ 3704296 w 7659741"/>
                  <a:gd name="connsiteY109" fmla="*/ 1487026 h 4377835"/>
                  <a:gd name="connsiteX110" fmla="*/ 3686508 w 7659741"/>
                  <a:gd name="connsiteY110" fmla="*/ 1504790 h 4377835"/>
                  <a:gd name="connsiteX111" fmla="*/ 3637160 w 7659741"/>
                  <a:gd name="connsiteY111" fmla="*/ 1507950 h 4377835"/>
                  <a:gd name="connsiteX112" fmla="*/ 3562970 w 7659741"/>
                  <a:gd name="connsiteY112" fmla="*/ 1553440 h 4377835"/>
                  <a:gd name="connsiteX113" fmla="*/ 3559424 w 7659741"/>
                  <a:gd name="connsiteY113" fmla="*/ 1552335 h 4377835"/>
                  <a:gd name="connsiteX114" fmla="*/ 3556528 w 7659741"/>
                  <a:gd name="connsiteY114" fmla="*/ 1554546 h 4377835"/>
                  <a:gd name="connsiteX115" fmla="*/ 3550807 w 7659741"/>
                  <a:gd name="connsiteY115" fmla="*/ 1542540 h 4377835"/>
                  <a:gd name="connsiteX116" fmla="*/ 3553355 w 7659741"/>
                  <a:gd name="connsiteY116" fmla="*/ 1540641 h 4377835"/>
                  <a:gd name="connsiteX117" fmla="*/ 3530989 w 7659741"/>
                  <a:gd name="connsiteY117" fmla="*/ 1397104 h 4377835"/>
                  <a:gd name="connsiteX118" fmla="*/ 3532755 w 7659741"/>
                  <a:gd name="connsiteY118" fmla="*/ 1326711 h 4377835"/>
                  <a:gd name="connsiteX119" fmla="*/ 3512156 w 7659741"/>
                  <a:gd name="connsiteY119" fmla="*/ 1257425 h 4377835"/>
                  <a:gd name="connsiteX120" fmla="*/ 3477398 w 7659741"/>
                  <a:gd name="connsiteY120" fmla="*/ 1236152 h 4377835"/>
                  <a:gd name="connsiteX121" fmla="*/ 3396694 w 7659741"/>
                  <a:gd name="connsiteY121" fmla="*/ 1233964 h 4377835"/>
                  <a:gd name="connsiteX122" fmla="*/ 3351588 w 7659741"/>
                  <a:gd name="connsiteY122" fmla="*/ 1224794 h 4377835"/>
                  <a:gd name="connsiteX123" fmla="*/ 3289849 w 7659741"/>
                  <a:gd name="connsiteY123" fmla="*/ 1114633 h 4377835"/>
                  <a:gd name="connsiteX124" fmla="*/ 3278804 w 7659741"/>
                  <a:gd name="connsiteY124" fmla="*/ 1078717 h 4377835"/>
                  <a:gd name="connsiteX125" fmla="*/ 3249347 w 7659741"/>
                  <a:gd name="connsiteY125" fmla="*/ 1045690 h 4377835"/>
                  <a:gd name="connsiteX126" fmla="*/ 3306916 w 7659741"/>
                  <a:gd name="connsiteY126" fmla="*/ 985618 h 4377835"/>
                  <a:gd name="connsiteX127" fmla="*/ 3305149 w 7659741"/>
                  <a:gd name="connsiteY127" fmla="*/ 926645 h 4377835"/>
                  <a:gd name="connsiteX128" fmla="*/ 3262808 w 7659741"/>
                  <a:gd name="connsiteY128" fmla="*/ 901453 h 4377835"/>
                  <a:gd name="connsiteX129" fmla="*/ 3218411 w 7659741"/>
                  <a:gd name="connsiteY129" fmla="*/ 889354 h 4377835"/>
                  <a:gd name="connsiteX130" fmla="*/ 3182933 w 7659741"/>
                  <a:gd name="connsiteY130" fmla="*/ 852055 h 4377835"/>
                  <a:gd name="connsiteX131" fmla="*/ 3160567 w 7659741"/>
                  <a:gd name="connsiteY131" fmla="*/ 837124 h 4377835"/>
                  <a:gd name="connsiteX132" fmla="*/ 3135736 w 7659741"/>
                  <a:gd name="connsiteY132" fmla="*/ 847383 h 4377835"/>
                  <a:gd name="connsiteX133" fmla="*/ 3079922 w 7659741"/>
                  <a:gd name="connsiteY133" fmla="*/ 853150 h 4377835"/>
                  <a:gd name="connsiteX134" fmla="*/ 3050056 w 7659741"/>
                  <a:gd name="connsiteY134" fmla="*/ 852403 h 4377835"/>
                  <a:gd name="connsiteX135" fmla="*/ 3039083 w 7659741"/>
                  <a:gd name="connsiteY135" fmla="*/ 843577 h 4377835"/>
                  <a:gd name="connsiteX136" fmla="*/ 3033062 w 7659741"/>
                  <a:gd name="connsiteY136" fmla="*/ 829688 h 4377835"/>
                  <a:gd name="connsiteX137" fmla="*/ 3014241 w 7659741"/>
                  <a:gd name="connsiteY137" fmla="*/ 813256 h 4377835"/>
                  <a:gd name="connsiteX138" fmla="*/ 3002896 w 7659741"/>
                  <a:gd name="connsiteY138" fmla="*/ 814408 h 4377835"/>
                  <a:gd name="connsiteX139" fmla="*/ 2918033 w 7659741"/>
                  <a:gd name="connsiteY139" fmla="*/ 816893 h 4377835"/>
                  <a:gd name="connsiteX140" fmla="*/ 2883179 w 7659741"/>
                  <a:gd name="connsiteY140" fmla="*/ 753250 h 4377835"/>
                  <a:gd name="connsiteX141" fmla="*/ 2861186 w 7659741"/>
                  <a:gd name="connsiteY141" fmla="*/ 764255 h 4377835"/>
                  <a:gd name="connsiteX142" fmla="*/ 2824926 w 7659741"/>
                  <a:gd name="connsiteY142" fmla="*/ 772794 h 4377835"/>
                  <a:gd name="connsiteX143" fmla="*/ 2798665 w 7659741"/>
                  <a:gd name="connsiteY143" fmla="*/ 779940 h 4377835"/>
                  <a:gd name="connsiteX144" fmla="*/ 2777332 w 7659741"/>
                  <a:gd name="connsiteY144" fmla="*/ 783112 h 4377835"/>
                  <a:gd name="connsiteX145" fmla="*/ 2769893 w 7659741"/>
                  <a:gd name="connsiteY145" fmla="*/ 789507 h 4377835"/>
                  <a:gd name="connsiteX146" fmla="*/ 2776996 w 7659741"/>
                  <a:gd name="connsiteY146" fmla="*/ 807955 h 4377835"/>
                  <a:gd name="connsiteX147" fmla="*/ 2795120 w 7659741"/>
                  <a:gd name="connsiteY147" fmla="*/ 838158 h 4377835"/>
                  <a:gd name="connsiteX148" fmla="*/ 2812198 w 7659741"/>
                  <a:gd name="connsiteY148" fmla="*/ 851360 h 4377835"/>
                  <a:gd name="connsiteX149" fmla="*/ 2788041 w 7659741"/>
                  <a:gd name="connsiteY149" fmla="*/ 880070 h 4377835"/>
                  <a:gd name="connsiteX150" fmla="*/ 2776299 w 7659741"/>
                  <a:gd name="connsiteY150" fmla="*/ 892924 h 4377835"/>
                  <a:gd name="connsiteX151" fmla="*/ 2771347 w 7659741"/>
                  <a:gd name="connsiteY151" fmla="*/ 913502 h 4377835"/>
                  <a:gd name="connsiteX152" fmla="*/ 2759930 w 7659741"/>
                  <a:gd name="connsiteY152" fmla="*/ 913154 h 4377835"/>
                  <a:gd name="connsiteX153" fmla="*/ 2725160 w 7659741"/>
                  <a:gd name="connsiteY153" fmla="*/ 906413 h 4377835"/>
                  <a:gd name="connsiteX154" fmla="*/ 2675836 w 7659741"/>
                  <a:gd name="connsiteY154" fmla="*/ 871598 h 4377835"/>
                  <a:gd name="connsiteX155" fmla="*/ 2653458 w 7659741"/>
                  <a:gd name="connsiteY155" fmla="*/ 871252 h 4377835"/>
                  <a:gd name="connsiteX156" fmla="*/ 2574220 w 7659741"/>
                  <a:gd name="connsiteY156" fmla="*/ 930223 h 4377835"/>
                  <a:gd name="connsiteX157" fmla="*/ 2571395 w 7659741"/>
                  <a:gd name="connsiteY157" fmla="*/ 947978 h 4377835"/>
                  <a:gd name="connsiteX158" fmla="*/ 2534438 w 7659741"/>
                  <a:gd name="connsiteY158" fmla="*/ 968210 h 4377835"/>
                  <a:gd name="connsiteX159" fmla="*/ 2499260 w 7659741"/>
                  <a:gd name="connsiteY159" fmla="*/ 990230 h 4377835"/>
                  <a:gd name="connsiteX160" fmla="*/ 2464142 w 7659741"/>
                  <a:gd name="connsiteY160" fmla="*/ 1027936 h 4377835"/>
                  <a:gd name="connsiteX161" fmla="*/ 2452821 w 7659741"/>
                  <a:gd name="connsiteY161" fmla="*/ 1030004 h 4377835"/>
                  <a:gd name="connsiteX162" fmla="*/ 2431788 w 7659741"/>
                  <a:gd name="connsiteY162" fmla="*/ 1011562 h 4377835"/>
                  <a:gd name="connsiteX163" fmla="*/ 2404446 w 7659741"/>
                  <a:gd name="connsiteY163" fmla="*/ 1004125 h 4377835"/>
                  <a:gd name="connsiteX164" fmla="*/ 2365374 w 7659741"/>
                  <a:gd name="connsiteY164" fmla="*/ 1001302 h 4377835"/>
                  <a:gd name="connsiteX165" fmla="*/ 2341253 w 7659741"/>
                  <a:gd name="connsiteY165" fmla="*/ 995994 h 4377835"/>
                  <a:gd name="connsiteX166" fmla="*/ 2326723 w 7659741"/>
                  <a:gd name="connsiteY166" fmla="*/ 999166 h 4377835"/>
                  <a:gd name="connsiteX167" fmla="*/ 2314968 w 7659741"/>
                  <a:gd name="connsiteY167" fmla="*/ 1005508 h 4377835"/>
                  <a:gd name="connsiteX168" fmla="*/ 2309993 w 7659741"/>
                  <a:gd name="connsiteY168" fmla="*/ 993866 h 4377835"/>
                  <a:gd name="connsiteX169" fmla="*/ 2306483 w 7659741"/>
                  <a:gd name="connsiteY169" fmla="*/ 982046 h 4377835"/>
                  <a:gd name="connsiteX170" fmla="*/ 2283744 w 7659741"/>
                  <a:gd name="connsiteY170" fmla="*/ 975646 h 4377835"/>
                  <a:gd name="connsiteX171" fmla="*/ 2284802 w 7659741"/>
                  <a:gd name="connsiteY171" fmla="*/ 954719 h 4377835"/>
                  <a:gd name="connsiteX172" fmla="*/ 2257820 w 7659741"/>
                  <a:gd name="connsiteY172" fmla="*/ 943713 h 4377835"/>
                  <a:gd name="connsiteX173" fmla="*/ 2190012 w 7659741"/>
                  <a:gd name="connsiteY173" fmla="*/ 923475 h 4377835"/>
                  <a:gd name="connsiteX174" fmla="*/ 2183582 w 7659741"/>
                  <a:gd name="connsiteY174" fmla="*/ 887219 h 4377835"/>
                  <a:gd name="connsiteX175" fmla="*/ 2186130 w 7659741"/>
                  <a:gd name="connsiteY175" fmla="*/ 851360 h 4377835"/>
                  <a:gd name="connsiteX176" fmla="*/ 2216609 w 7659741"/>
                  <a:gd name="connsiteY176" fmla="*/ 793431 h 4377835"/>
                  <a:gd name="connsiteX177" fmla="*/ 2220154 w 7659741"/>
                  <a:gd name="connsiteY177" fmla="*/ 762525 h 4377835"/>
                  <a:gd name="connsiteX178" fmla="*/ 2217691 w 7659741"/>
                  <a:gd name="connsiteY178" fmla="*/ 741888 h 4377835"/>
                  <a:gd name="connsiteX179" fmla="*/ 2190012 w 7659741"/>
                  <a:gd name="connsiteY179" fmla="*/ 723445 h 4377835"/>
                  <a:gd name="connsiteX180" fmla="*/ 2148440 w 7659741"/>
                  <a:gd name="connsiteY180" fmla="*/ 710991 h 4377835"/>
                  <a:gd name="connsiteX181" fmla="*/ 2100811 w 7659741"/>
                  <a:gd name="connsiteY181" fmla="*/ 719528 h 4377835"/>
                  <a:gd name="connsiteX182" fmla="*/ 2057832 w 7659741"/>
                  <a:gd name="connsiteY182" fmla="*/ 716297 h 4377835"/>
                  <a:gd name="connsiteX183" fmla="*/ 2010960 w 7659741"/>
                  <a:gd name="connsiteY183" fmla="*/ 692836 h 4377835"/>
                  <a:gd name="connsiteX184" fmla="*/ 1967297 w 7659741"/>
                  <a:gd name="connsiteY184" fmla="*/ 690699 h 4377835"/>
                  <a:gd name="connsiteX185" fmla="*/ 1944991 w 7659741"/>
                  <a:gd name="connsiteY185" fmla="*/ 696065 h 4377835"/>
                  <a:gd name="connsiteX186" fmla="*/ 1934294 w 7659741"/>
                  <a:gd name="connsiteY186" fmla="*/ 708455 h 4377835"/>
                  <a:gd name="connsiteX187" fmla="*/ 1933946 w 7659741"/>
                  <a:gd name="connsiteY187" fmla="*/ 709261 h 4377835"/>
                  <a:gd name="connsiteX188" fmla="*/ 1814590 w 7659741"/>
                  <a:gd name="connsiteY188" fmla="*/ 707768 h 4377835"/>
                  <a:gd name="connsiteX189" fmla="*/ 1770181 w 7659741"/>
                  <a:gd name="connsiteY189" fmla="*/ 714221 h 4377835"/>
                  <a:gd name="connsiteX190" fmla="*/ 1716591 w 7659741"/>
                  <a:gd name="connsiteY190" fmla="*/ 759651 h 4377835"/>
                  <a:gd name="connsiteX191" fmla="*/ 1673961 w 7659741"/>
                  <a:gd name="connsiteY191" fmla="*/ 759991 h 4377835"/>
                  <a:gd name="connsiteX192" fmla="*/ 1619313 w 7659741"/>
                  <a:gd name="connsiteY192" fmla="*/ 778153 h 4377835"/>
                  <a:gd name="connsiteX193" fmla="*/ 1570254 w 7659741"/>
                  <a:gd name="connsiteY193" fmla="*/ 787776 h 4377835"/>
                  <a:gd name="connsiteX194" fmla="*/ 1545039 w 7659741"/>
                  <a:gd name="connsiteY194" fmla="*/ 783452 h 4377835"/>
                  <a:gd name="connsiteX195" fmla="*/ 1509921 w 7659741"/>
                  <a:gd name="connsiteY195" fmla="*/ 823635 h 4377835"/>
                  <a:gd name="connsiteX196" fmla="*/ 1486064 w 7659741"/>
                  <a:gd name="connsiteY196" fmla="*/ 826109 h 4377835"/>
                  <a:gd name="connsiteX197" fmla="*/ 1461210 w 7659741"/>
                  <a:gd name="connsiteY197" fmla="*/ 827552 h 4377835"/>
                  <a:gd name="connsiteX198" fmla="*/ 1438134 w 7659741"/>
                  <a:gd name="connsiteY198" fmla="*/ 827211 h 4377835"/>
                  <a:gd name="connsiteX199" fmla="*/ 1395877 w 7659741"/>
                  <a:gd name="connsiteY199" fmla="*/ 827552 h 4377835"/>
                  <a:gd name="connsiteX200" fmla="*/ 1365362 w 7659741"/>
                  <a:gd name="connsiteY200" fmla="*/ 846350 h 4377835"/>
                  <a:gd name="connsiteX201" fmla="*/ 1347947 w 7659741"/>
                  <a:gd name="connsiteY201" fmla="*/ 879375 h 4377835"/>
                  <a:gd name="connsiteX202" fmla="*/ 1314187 w 7659741"/>
                  <a:gd name="connsiteY202" fmla="*/ 876552 h 4377835"/>
                  <a:gd name="connsiteX203" fmla="*/ 1295775 w 7659741"/>
                  <a:gd name="connsiteY203" fmla="*/ 881224 h 4377835"/>
                  <a:gd name="connsiteX204" fmla="*/ 1268421 w 7659741"/>
                  <a:gd name="connsiteY204" fmla="*/ 881224 h 4377835"/>
                  <a:gd name="connsiteX205" fmla="*/ 1255621 w 7659741"/>
                  <a:gd name="connsiteY205" fmla="*/ 877306 h 4377835"/>
                  <a:gd name="connsiteX206" fmla="*/ 1247845 w 7659741"/>
                  <a:gd name="connsiteY206" fmla="*/ 866639 h 4377835"/>
                  <a:gd name="connsiteX207" fmla="*/ 1231849 w 7659741"/>
                  <a:gd name="connsiteY207" fmla="*/ 870498 h 4377835"/>
                  <a:gd name="connsiteX208" fmla="*/ 1214061 w 7659741"/>
                  <a:gd name="connsiteY208" fmla="*/ 859145 h 4377835"/>
                  <a:gd name="connsiteX209" fmla="*/ 1214782 w 7659741"/>
                  <a:gd name="connsiteY209" fmla="*/ 845942 h 4377835"/>
                  <a:gd name="connsiteX210" fmla="*/ 1231127 w 7659741"/>
                  <a:gd name="connsiteY210" fmla="*/ 826864 h 4377835"/>
                  <a:gd name="connsiteX211" fmla="*/ 1225094 w 7659741"/>
                  <a:gd name="connsiteY211" fmla="*/ 792736 h 4377835"/>
                  <a:gd name="connsiteX212" fmla="*/ 1216189 w 7659741"/>
                  <a:gd name="connsiteY212" fmla="*/ 775676 h 4377835"/>
                  <a:gd name="connsiteX213" fmla="*/ 1203809 w 7659741"/>
                  <a:gd name="connsiteY213" fmla="*/ 769622 h 4377835"/>
                  <a:gd name="connsiteX214" fmla="*/ 1165056 w 7659741"/>
                  <a:gd name="connsiteY214" fmla="*/ 738725 h 4377835"/>
                  <a:gd name="connsiteX215" fmla="*/ 1135608 w 7659741"/>
                  <a:gd name="connsiteY215" fmla="*/ 735147 h 4377835"/>
                  <a:gd name="connsiteX216" fmla="*/ 1101132 w 7659741"/>
                  <a:gd name="connsiteY216" fmla="*/ 736241 h 4377835"/>
                  <a:gd name="connsiteX217" fmla="*/ 1071269 w 7659741"/>
                  <a:gd name="connsiteY217" fmla="*/ 752901 h 4377835"/>
                  <a:gd name="connsiteX218" fmla="*/ 1056398 w 7659741"/>
                  <a:gd name="connsiteY218" fmla="*/ 758956 h 4377835"/>
                  <a:gd name="connsiteX219" fmla="*/ 1036853 w 7659741"/>
                  <a:gd name="connsiteY219" fmla="*/ 744025 h 4377835"/>
                  <a:gd name="connsiteX220" fmla="*/ 998490 w 7659741"/>
                  <a:gd name="connsiteY220" fmla="*/ 739064 h 4377835"/>
                  <a:gd name="connsiteX221" fmla="*/ 970445 w 7659741"/>
                  <a:gd name="connsiteY221" fmla="*/ 714221 h 4377835"/>
                  <a:gd name="connsiteX222" fmla="*/ 966217 w 7659741"/>
                  <a:gd name="connsiteY222" fmla="*/ 673352 h 4377835"/>
                  <a:gd name="connsiteX223" fmla="*/ 968316 w 7659741"/>
                  <a:gd name="connsiteY223" fmla="*/ 651967 h 4377835"/>
                  <a:gd name="connsiteX224" fmla="*/ 1025188 w 7659741"/>
                  <a:gd name="connsiteY224" fmla="*/ 604749 h 4377835"/>
                  <a:gd name="connsiteX225" fmla="*/ 1032183 w 7659741"/>
                  <a:gd name="connsiteY225" fmla="*/ 543995 h 4377835"/>
                  <a:gd name="connsiteX226" fmla="*/ 1005645 w 7659741"/>
                  <a:gd name="connsiteY226" fmla="*/ 520187 h 4377835"/>
                  <a:gd name="connsiteX227" fmla="*/ 1001032 w 7659741"/>
                  <a:gd name="connsiteY227" fmla="*/ 483235 h 4377835"/>
                  <a:gd name="connsiteX228" fmla="*/ 1019098 w 7659741"/>
                  <a:gd name="connsiteY228" fmla="*/ 457579 h 4377835"/>
                  <a:gd name="connsiteX229" fmla="*/ 1036158 w 7659741"/>
                  <a:gd name="connsiteY229" fmla="*/ 408238 h 4377835"/>
                  <a:gd name="connsiteX230" fmla="*/ 1037577 w 7659741"/>
                  <a:gd name="connsiteY230" fmla="*/ 308798 h 4377835"/>
                  <a:gd name="connsiteX231" fmla="*/ 1045708 w 7659741"/>
                  <a:gd name="connsiteY231" fmla="*/ 258702 h 4377835"/>
                  <a:gd name="connsiteX232" fmla="*/ 933207 w 7659741"/>
                  <a:gd name="connsiteY232" fmla="*/ 230628 h 4377835"/>
                  <a:gd name="connsiteX233" fmla="*/ 908649 w 7659741"/>
                  <a:gd name="connsiteY233" fmla="*/ 180883 h 4377835"/>
                  <a:gd name="connsiteX234" fmla="*/ 916435 w 7659741"/>
                  <a:gd name="connsiteY234" fmla="*/ 151368 h 4377835"/>
                  <a:gd name="connsiteX235" fmla="*/ 905450 w 7659741"/>
                  <a:gd name="connsiteY235" fmla="*/ 121563 h 4377835"/>
                  <a:gd name="connsiteX236" fmla="*/ 887348 w 7659741"/>
                  <a:gd name="connsiteY236" fmla="*/ 81789 h 4377835"/>
                  <a:gd name="connsiteX237" fmla="*/ 872046 w 7659741"/>
                  <a:gd name="connsiteY237" fmla="*/ 42700 h 4377835"/>
                  <a:gd name="connsiteX238" fmla="*/ 850743 w 7659741"/>
                  <a:gd name="connsiteY238" fmla="*/ 41895 h 4377835"/>
                  <a:gd name="connsiteX239" fmla="*/ 827312 w 7659741"/>
                  <a:gd name="connsiteY239" fmla="*/ 17051 h 4377835"/>
                  <a:gd name="connsiteX240" fmla="*/ 804943 w 7659741"/>
                  <a:gd name="connsiteY240" fmla="*/ 390 h 4377835"/>
                  <a:gd name="connsiteX241" fmla="*/ 771223 w 7659741"/>
                  <a:gd name="connsiteY241" fmla="*/ 10710 h 4377835"/>
                  <a:gd name="connsiteX242" fmla="*/ 754162 w 7659741"/>
                  <a:gd name="connsiteY242" fmla="*/ 24141 h 4377835"/>
                  <a:gd name="connsiteX243" fmla="*/ 740644 w 7659741"/>
                  <a:gd name="connsiteY243" fmla="*/ 48984 h 4377835"/>
                  <a:gd name="connsiteX244" fmla="*/ 717210 w 7659741"/>
                  <a:gd name="connsiteY244" fmla="*/ 60744 h 4377835"/>
                  <a:gd name="connsiteX245" fmla="*/ 708016 w 7659741"/>
                  <a:gd name="connsiteY245" fmla="*/ 84266 h 4377835"/>
                  <a:gd name="connsiteX246" fmla="*/ 686337 w 7659741"/>
                  <a:gd name="connsiteY246" fmla="*/ 97348 h 4377835"/>
                  <a:gd name="connsiteX247" fmla="*/ 669993 w 7659741"/>
                  <a:gd name="connsiteY247" fmla="*/ 124736 h 4377835"/>
                  <a:gd name="connsiteX248" fmla="*/ 650456 w 7659741"/>
                  <a:gd name="connsiteY248" fmla="*/ 148196 h 4377835"/>
                  <a:gd name="connsiteX249" fmla="*/ 638747 w 7659741"/>
                  <a:gd name="connsiteY249" fmla="*/ 181571 h 4377835"/>
                  <a:gd name="connsiteX250" fmla="*/ 612146 w 7659741"/>
                  <a:gd name="connsiteY250" fmla="*/ 216733 h 4377835"/>
                  <a:gd name="connsiteX251" fmla="*/ 587589 w 7659741"/>
                  <a:gd name="connsiteY251" fmla="*/ 249768 h 4377835"/>
                  <a:gd name="connsiteX252" fmla="*/ 602520 w 7659741"/>
                  <a:gd name="connsiteY252" fmla="*/ 265733 h 4377835"/>
                  <a:gd name="connsiteX253" fmla="*/ 613852 w 7659741"/>
                  <a:gd name="connsiteY253" fmla="*/ 283606 h 4377835"/>
                  <a:gd name="connsiteX254" fmla="*/ 601804 w 7659741"/>
                  <a:gd name="connsiteY254" fmla="*/ 301303 h 4377835"/>
                  <a:gd name="connsiteX255" fmla="*/ 593673 w 7659741"/>
                  <a:gd name="connsiteY255" fmla="*/ 310586 h 4377835"/>
                  <a:gd name="connsiteX256" fmla="*/ 590413 w 7659741"/>
                  <a:gd name="connsiteY256" fmla="*/ 329664 h 4377835"/>
                  <a:gd name="connsiteX257" fmla="*/ 577299 w 7659741"/>
                  <a:gd name="connsiteY257" fmla="*/ 328284 h 4377835"/>
                  <a:gd name="connsiteX258" fmla="*/ 548510 w 7659741"/>
                  <a:gd name="connsiteY258" fmla="*/ 330124 h 4377835"/>
                  <a:gd name="connsiteX259" fmla="*/ 542833 w 7659741"/>
                  <a:gd name="connsiteY259" fmla="*/ 347877 h 4377835"/>
                  <a:gd name="connsiteX260" fmla="*/ 535766 w 7659741"/>
                  <a:gd name="connsiteY260" fmla="*/ 359180 h 4377835"/>
                  <a:gd name="connsiteX261" fmla="*/ 533290 w 7659741"/>
                  <a:gd name="connsiteY261" fmla="*/ 388000 h 4377835"/>
                  <a:gd name="connsiteX262" fmla="*/ 522653 w 7659741"/>
                  <a:gd name="connsiteY262" fmla="*/ 392961 h 4377835"/>
                  <a:gd name="connsiteX263" fmla="*/ 508010 w 7659741"/>
                  <a:gd name="connsiteY263" fmla="*/ 410020 h 4377835"/>
                  <a:gd name="connsiteX264" fmla="*/ 498813 w 7659741"/>
                  <a:gd name="connsiteY264" fmla="*/ 421094 h 4377835"/>
                  <a:gd name="connsiteX265" fmla="*/ 480741 w 7659741"/>
                  <a:gd name="connsiteY265" fmla="*/ 420687 h 4377835"/>
                  <a:gd name="connsiteX266" fmla="*/ 465441 w 7659741"/>
                  <a:gd name="connsiteY266" fmla="*/ 417117 h 4377835"/>
                  <a:gd name="connsiteX267" fmla="*/ 449444 w 7659741"/>
                  <a:gd name="connsiteY267" fmla="*/ 435966 h 4377835"/>
                  <a:gd name="connsiteX268" fmla="*/ 432755 w 7659741"/>
                  <a:gd name="connsiteY268" fmla="*/ 477182 h 4377835"/>
                  <a:gd name="connsiteX269" fmla="*/ 418228 w 7659741"/>
                  <a:gd name="connsiteY269" fmla="*/ 483236 h 4377835"/>
                  <a:gd name="connsiteX270" fmla="*/ 398338 w 7659741"/>
                  <a:gd name="connsiteY270" fmla="*/ 471875 h 4377835"/>
                  <a:gd name="connsiteX271" fmla="*/ 363145 w 7659741"/>
                  <a:gd name="connsiteY271" fmla="*/ 442021 h 4377835"/>
                  <a:gd name="connsiteX272" fmla="*/ 347926 w 7659741"/>
                  <a:gd name="connsiteY272" fmla="*/ 420000 h 4377835"/>
                  <a:gd name="connsiteX273" fmla="*/ 346078 w 7659741"/>
                  <a:gd name="connsiteY273" fmla="*/ 404374 h 4377835"/>
                  <a:gd name="connsiteX274" fmla="*/ 328323 w 7659741"/>
                  <a:gd name="connsiteY274" fmla="*/ 404374 h 4377835"/>
                  <a:gd name="connsiteX275" fmla="*/ 309563 w 7659741"/>
                  <a:gd name="connsiteY275" fmla="*/ 398260 h 4377835"/>
                  <a:gd name="connsiteX276" fmla="*/ 293189 w 7659741"/>
                  <a:gd name="connsiteY276" fmla="*/ 393656 h 4377835"/>
                  <a:gd name="connsiteX277" fmla="*/ 279330 w 7659741"/>
                  <a:gd name="connsiteY277" fmla="*/ 404374 h 4377835"/>
                  <a:gd name="connsiteX278" fmla="*/ 270135 w 7659741"/>
                  <a:gd name="connsiteY278" fmla="*/ 410369 h 4377835"/>
                  <a:gd name="connsiteX279" fmla="*/ 258028 w 7659741"/>
                  <a:gd name="connsiteY279" fmla="*/ 411461 h 4377835"/>
                  <a:gd name="connsiteX280" fmla="*/ 250592 w 7659741"/>
                  <a:gd name="connsiteY280" fmla="*/ 420687 h 4377835"/>
                  <a:gd name="connsiteX281" fmla="*/ 232458 w 7659741"/>
                  <a:gd name="connsiteY281" fmla="*/ 428877 h 4377835"/>
                  <a:gd name="connsiteX282" fmla="*/ 236725 w 7659741"/>
                  <a:gd name="connsiteY282" fmla="*/ 443802 h 4377835"/>
                  <a:gd name="connsiteX283" fmla="*/ 230330 w 7659741"/>
                  <a:gd name="connsiteY283" fmla="*/ 468653 h 4377835"/>
                  <a:gd name="connsiteX284" fmla="*/ 201244 w 7659741"/>
                  <a:gd name="connsiteY284" fmla="*/ 476836 h 4377835"/>
                  <a:gd name="connsiteX285" fmla="*/ 194850 w 7659741"/>
                  <a:gd name="connsiteY285" fmla="*/ 484329 h 4377835"/>
                  <a:gd name="connsiteX286" fmla="*/ 186659 w 7659741"/>
                  <a:gd name="connsiteY286" fmla="*/ 496378 h 4377835"/>
                  <a:gd name="connsiteX287" fmla="*/ 175683 w 7659741"/>
                  <a:gd name="connsiteY287" fmla="*/ 494244 h 4377835"/>
                  <a:gd name="connsiteX288" fmla="*/ 164293 w 7659741"/>
                  <a:gd name="connsiteY288" fmla="*/ 502432 h 4377835"/>
                  <a:gd name="connsiteX289" fmla="*/ 147580 w 7659741"/>
                  <a:gd name="connsiteY289" fmla="*/ 529812 h 4377835"/>
                  <a:gd name="connsiteX290" fmla="*/ 136249 w 7659741"/>
                  <a:gd name="connsiteY290" fmla="*/ 555350 h 4377835"/>
                  <a:gd name="connsiteX291" fmla="*/ 123424 w 7659741"/>
                  <a:gd name="connsiteY291" fmla="*/ 560649 h 4377835"/>
                  <a:gd name="connsiteX292" fmla="*/ 119535 w 7659741"/>
                  <a:gd name="connsiteY292" fmla="*/ 567112 h 4377835"/>
                  <a:gd name="connsiteX293" fmla="*/ 122012 w 7659741"/>
                  <a:gd name="connsiteY293" fmla="*/ 585960 h 4377835"/>
                  <a:gd name="connsiteX294" fmla="*/ 125560 w 7659741"/>
                  <a:gd name="connsiteY294" fmla="*/ 613627 h 4377835"/>
                  <a:gd name="connsiteX295" fmla="*/ 148644 w 7659741"/>
                  <a:gd name="connsiteY295" fmla="*/ 631042 h 4377835"/>
                  <a:gd name="connsiteX296" fmla="*/ 146509 w 7659741"/>
                  <a:gd name="connsiteY296" fmla="*/ 643837 h 4377835"/>
                  <a:gd name="connsiteX297" fmla="*/ 130512 w 7659741"/>
                  <a:gd name="connsiteY297" fmla="*/ 649890 h 4377835"/>
                  <a:gd name="connsiteX298" fmla="*/ 116711 w 7659741"/>
                  <a:gd name="connsiteY298" fmla="*/ 658014 h 4377835"/>
                  <a:gd name="connsiteX299" fmla="*/ 111344 w 7659741"/>
                  <a:gd name="connsiteY299" fmla="*/ 680034 h 4377835"/>
                  <a:gd name="connsiteX300" fmla="*/ 88659 w 7659741"/>
                  <a:gd name="connsiteY300" fmla="*/ 722352 h 4377835"/>
                  <a:gd name="connsiteX301" fmla="*/ 78348 w 7659741"/>
                  <a:gd name="connsiteY301" fmla="*/ 736936 h 4377835"/>
                  <a:gd name="connsiteX302" fmla="*/ 83648 w 7659741"/>
                  <a:gd name="connsiteY302" fmla="*/ 749384 h 4377835"/>
                  <a:gd name="connsiteX303" fmla="*/ 95031 w 7659741"/>
                  <a:gd name="connsiteY303" fmla="*/ 744373 h 4377835"/>
                  <a:gd name="connsiteX304" fmla="*/ 108492 w 7659741"/>
                  <a:gd name="connsiteY304" fmla="*/ 750020 h 4377835"/>
                  <a:gd name="connsiteX305" fmla="*/ 119905 w 7659741"/>
                  <a:gd name="connsiteY305" fmla="*/ 771063 h 4377835"/>
                  <a:gd name="connsiteX306" fmla="*/ 117052 w 7659741"/>
                  <a:gd name="connsiteY306" fmla="*/ 802708 h 4377835"/>
                  <a:gd name="connsiteX307" fmla="*/ 126623 w 7659741"/>
                  <a:gd name="connsiteY307" fmla="*/ 830383 h 4377835"/>
                  <a:gd name="connsiteX308" fmla="*/ 98926 w 7659741"/>
                  <a:gd name="connsiteY308" fmla="*/ 887566 h 4377835"/>
                  <a:gd name="connsiteX309" fmla="*/ 99644 w 7659741"/>
                  <a:gd name="connsiteY309" fmla="*/ 902149 h 4377835"/>
                  <a:gd name="connsiteX310" fmla="*/ 116364 w 7659741"/>
                  <a:gd name="connsiteY310" fmla="*/ 928783 h 4377835"/>
                  <a:gd name="connsiteX311" fmla="*/ 135531 w 7659741"/>
                  <a:gd name="connsiteY311" fmla="*/ 956797 h 4377835"/>
                  <a:gd name="connsiteX312" fmla="*/ 148991 w 7659741"/>
                  <a:gd name="connsiteY312" fmla="*/ 967863 h 4377835"/>
                  <a:gd name="connsiteX313" fmla="*/ 164987 w 7659741"/>
                  <a:gd name="connsiteY313" fmla="*/ 963597 h 4377835"/>
                  <a:gd name="connsiteX314" fmla="*/ 174900 w 7659741"/>
                  <a:gd name="connsiteY314" fmla="*/ 971381 h 4377835"/>
                  <a:gd name="connsiteX315" fmla="*/ 171011 w 7659741"/>
                  <a:gd name="connsiteY315" fmla="*/ 1007297 h 4377835"/>
                  <a:gd name="connsiteX316" fmla="*/ 164987 w 7659741"/>
                  <a:gd name="connsiteY316" fmla="*/ 1021188 h 4377835"/>
                  <a:gd name="connsiteX317" fmla="*/ 154728 w 7659741"/>
                  <a:gd name="connsiteY317" fmla="*/ 1036466 h 4377835"/>
                  <a:gd name="connsiteX318" fmla="*/ 147231 w 7659741"/>
                  <a:gd name="connsiteY318" fmla="*/ 1053525 h 4377835"/>
                  <a:gd name="connsiteX319" fmla="*/ 142271 w 7659741"/>
                  <a:gd name="connsiteY319" fmla="*/ 1071628 h 4377835"/>
                  <a:gd name="connsiteX320" fmla="*/ 118065 w 7659741"/>
                  <a:gd name="connsiteY320" fmla="*/ 1089384 h 4377835"/>
                  <a:gd name="connsiteX321" fmla="*/ 101780 w 7659741"/>
                  <a:gd name="connsiteY321" fmla="*/ 1112158 h 4377835"/>
                  <a:gd name="connsiteX322" fmla="*/ 102467 w 7659741"/>
                  <a:gd name="connsiteY322" fmla="*/ 1127776 h 4377835"/>
                  <a:gd name="connsiteX323" fmla="*/ 98580 w 7659741"/>
                  <a:gd name="connsiteY323" fmla="*/ 1150550 h 4377835"/>
                  <a:gd name="connsiteX324" fmla="*/ 90072 w 7659741"/>
                  <a:gd name="connsiteY324" fmla="*/ 1163633 h 4377835"/>
                  <a:gd name="connsiteX325" fmla="*/ 87883 w 7659741"/>
                  <a:gd name="connsiteY325" fmla="*/ 1225492 h 4377835"/>
                  <a:gd name="connsiteX326" fmla="*/ 83995 w 7659741"/>
                  <a:gd name="connsiteY326" fmla="*/ 1241801 h 4377835"/>
                  <a:gd name="connsiteX327" fmla="*/ 75865 w 7659741"/>
                  <a:gd name="connsiteY327" fmla="*/ 1265261 h 4377835"/>
                  <a:gd name="connsiteX328" fmla="*/ 74801 w 7659741"/>
                  <a:gd name="connsiteY328" fmla="*/ 1303311 h 4377835"/>
                  <a:gd name="connsiteX329" fmla="*/ 71599 w 7659741"/>
                  <a:gd name="connsiteY329" fmla="*/ 1322853 h 4377835"/>
                  <a:gd name="connsiteX330" fmla="*/ 64452 w 7659741"/>
                  <a:gd name="connsiteY330" fmla="*/ 1353404 h 4377835"/>
                  <a:gd name="connsiteX331" fmla="*/ 49957 w 7659741"/>
                  <a:gd name="connsiteY331" fmla="*/ 1389953 h 4377835"/>
                  <a:gd name="connsiteX332" fmla="*/ 35712 w 7659741"/>
                  <a:gd name="connsiteY332" fmla="*/ 1417727 h 4377835"/>
                  <a:gd name="connsiteX333" fmla="*/ 32519 w 7659741"/>
                  <a:gd name="connsiteY333" fmla="*/ 1429445 h 4377835"/>
                  <a:gd name="connsiteX334" fmla="*/ 40673 w 7659741"/>
                  <a:gd name="connsiteY334" fmla="*/ 1442233 h 4377835"/>
                  <a:gd name="connsiteX335" fmla="*/ 34996 w 7659741"/>
                  <a:gd name="connsiteY335" fmla="*/ 1458951 h 4377835"/>
                  <a:gd name="connsiteX336" fmla="*/ 36438 w 7659741"/>
                  <a:gd name="connsiteY336" fmla="*/ 1489165 h 4377835"/>
                  <a:gd name="connsiteX337" fmla="*/ 43496 w 7659741"/>
                  <a:gd name="connsiteY337" fmla="*/ 1506857 h 4377835"/>
                  <a:gd name="connsiteX338" fmla="*/ 26517 w 7659741"/>
                  <a:gd name="connsiteY338" fmla="*/ 1531074 h 4377835"/>
                  <a:gd name="connsiteX339" fmla="*/ 21853 w 7659741"/>
                  <a:gd name="connsiteY339" fmla="*/ 1561216 h 4377835"/>
                  <a:gd name="connsiteX340" fmla="*/ 27560 w 7659741"/>
                  <a:gd name="connsiteY340" fmla="*/ 1589352 h 4377835"/>
                  <a:gd name="connsiteX341" fmla="*/ 20064 w 7659741"/>
                  <a:gd name="connsiteY341" fmla="*/ 1596094 h 4377835"/>
                  <a:gd name="connsiteX342" fmla="*/ 9458 w 7659741"/>
                  <a:gd name="connsiteY342" fmla="*/ 1607103 h 4377835"/>
                  <a:gd name="connsiteX343" fmla="*/ 6256 w 7659741"/>
                  <a:gd name="connsiteY343" fmla="*/ 1628376 h 4377835"/>
                  <a:gd name="connsiteX344" fmla="*/ 1245 w 7659741"/>
                  <a:gd name="connsiteY344" fmla="*/ 1647221 h 4377835"/>
                  <a:gd name="connsiteX345" fmla="*/ 4845 w 7659741"/>
                  <a:gd name="connsiteY345" fmla="*/ 1673854 h 4377835"/>
                  <a:gd name="connsiteX346" fmla="*/ 64104 w 7659741"/>
                  <a:gd name="connsiteY346" fmla="*/ 1717902 h 4377835"/>
                  <a:gd name="connsiteX347" fmla="*/ 63040 w 7659741"/>
                  <a:gd name="connsiteY347" fmla="*/ 1747407 h 4377835"/>
                  <a:gd name="connsiteX348" fmla="*/ 64452 w 7659741"/>
                  <a:gd name="connsiteY348" fmla="*/ 1791515 h 4377835"/>
                  <a:gd name="connsiteX349" fmla="*/ 55257 w 7659741"/>
                  <a:gd name="connsiteY349" fmla="*/ 1809964 h 4377835"/>
                  <a:gd name="connsiteX350" fmla="*/ 47096 w 7659741"/>
                  <a:gd name="connsiteY350" fmla="*/ 1827306 h 4377835"/>
                  <a:gd name="connsiteX351" fmla="*/ 51709 w 7659741"/>
                  <a:gd name="connsiteY351" fmla="*/ 1841560 h 4377835"/>
                  <a:gd name="connsiteX352" fmla="*/ 59492 w 7659741"/>
                  <a:gd name="connsiteY352" fmla="*/ 1877111 h 4377835"/>
                  <a:gd name="connsiteX353" fmla="*/ 70904 w 7659741"/>
                  <a:gd name="connsiteY353" fmla="*/ 1911592 h 4377835"/>
                  <a:gd name="connsiteX354" fmla="*/ 74076 w 7659741"/>
                  <a:gd name="connsiteY354" fmla="*/ 1929692 h 4377835"/>
                  <a:gd name="connsiteX355" fmla="*/ 87248 w 7659741"/>
                  <a:gd name="connsiteY355" fmla="*/ 1935401 h 4377835"/>
                  <a:gd name="connsiteX356" fmla="*/ 89384 w 7659741"/>
                  <a:gd name="connsiteY356" fmla="*/ 1942491 h 4377835"/>
                  <a:gd name="connsiteX357" fmla="*/ 115293 w 7659741"/>
                  <a:gd name="connsiteY357" fmla="*/ 1946073 h 4377835"/>
                  <a:gd name="connsiteX358" fmla="*/ 114923 w 7659741"/>
                  <a:gd name="connsiteY358" fmla="*/ 1984051 h 4377835"/>
                  <a:gd name="connsiteX359" fmla="*/ 115580 w 7659741"/>
                  <a:gd name="connsiteY359" fmla="*/ 2006069 h 4377835"/>
                  <a:gd name="connsiteX360" fmla="*/ 107857 w 7659741"/>
                  <a:gd name="connsiteY360" fmla="*/ 2019975 h 4377835"/>
                  <a:gd name="connsiteX361" fmla="*/ 116711 w 7659741"/>
                  <a:gd name="connsiteY361" fmla="*/ 2030287 h 4377835"/>
                  <a:gd name="connsiteX362" fmla="*/ 107080 w 7659741"/>
                  <a:gd name="connsiteY362" fmla="*/ 2061523 h 4377835"/>
                  <a:gd name="connsiteX363" fmla="*/ 80447 w 7659741"/>
                  <a:gd name="connsiteY363" fmla="*/ 2097037 h 4377835"/>
                  <a:gd name="connsiteX364" fmla="*/ 84424 w 7659741"/>
                  <a:gd name="connsiteY364" fmla="*/ 2111280 h 4377835"/>
                  <a:gd name="connsiteX365" fmla="*/ 75488 w 7659741"/>
                  <a:gd name="connsiteY365" fmla="*/ 2125521 h 4377835"/>
                  <a:gd name="connsiteX366" fmla="*/ 68052 w 7659741"/>
                  <a:gd name="connsiteY366" fmla="*/ 2136819 h 4377835"/>
                  <a:gd name="connsiteX367" fmla="*/ 65517 w 7659741"/>
                  <a:gd name="connsiteY367" fmla="*/ 2165639 h 4377835"/>
                  <a:gd name="connsiteX368" fmla="*/ 50645 w 7659741"/>
                  <a:gd name="connsiteY368" fmla="*/ 2182357 h 4377835"/>
                  <a:gd name="connsiteX369" fmla="*/ 52055 w 7659741"/>
                  <a:gd name="connsiteY369" fmla="*/ 2207199 h 4377835"/>
                  <a:gd name="connsiteX370" fmla="*/ 60563 w 7659741"/>
                  <a:gd name="connsiteY370" fmla="*/ 2223172 h 4377835"/>
                  <a:gd name="connsiteX371" fmla="*/ 57393 w 7659741"/>
                  <a:gd name="connsiteY371" fmla="*/ 2251992 h 4377835"/>
                  <a:gd name="connsiteX372" fmla="*/ 80824 w 7659741"/>
                  <a:gd name="connsiteY372" fmla="*/ 2317361 h 4377835"/>
                  <a:gd name="connsiteX373" fmla="*/ 100361 w 7659741"/>
                  <a:gd name="connsiteY373" fmla="*/ 2311303 h 4377835"/>
                  <a:gd name="connsiteX374" fmla="*/ 107080 w 7659741"/>
                  <a:gd name="connsiteY374" fmla="*/ 2323009 h 4377835"/>
                  <a:gd name="connsiteX375" fmla="*/ 132301 w 7659741"/>
                  <a:gd name="connsiteY375" fmla="*/ 2326182 h 4377835"/>
                  <a:gd name="connsiteX376" fmla="*/ 160375 w 7659741"/>
                  <a:gd name="connsiteY376" fmla="*/ 2333333 h 4377835"/>
                  <a:gd name="connsiteX377" fmla="*/ 217875 w 7659741"/>
                  <a:gd name="connsiteY377" fmla="*/ 2361348 h 4377835"/>
                  <a:gd name="connsiteX378" fmla="*/ 219723 w 7659741"/>
                  <a:gd name="connsiteY378" fmla="*/ 2451968 h 4377835"/>
                  <a:gd name="connsiteX379" fmla="*/ 377035 w 7659741"/>
                  <a:gd name="connsiteY379" fmla="*/ 2444877 h 4377835"/>
                  <a:gd name="connsiteX380" fmla="*/ 449814 w 7659741"/>
                  <a:gd name="connsiteY380" fmla="*/ 2469082 h 4377835"/>
                  <a:gd name="connsiteX381" fmla="*/ 462771 w 7659741"/>
                  <a:gd name="connsiteY381" fmla="*/ 2472279 h 4377835"/>
                  <a:gd name="connsiteX382" fmla="*/ 462740 w 7659741"/>
                  <a:gd name="connsiteY382" fmla="*/ 2472556 h 4377835"/>
                  <a:gd name="connsiteX383" fmla="*/ 466455 w 7659741"/>
                  <a:gd name="connsiteY383" fmla="*/ 2472952 h 4377835"/>
                  <a:gd name="connsiteX384" fmla="*/ 477490 w 7659741"/>
                  <a:gd name="connsiteY384" fmla="*/ 2474791 h 4377835"/>
                  <a:gd name="connsiteX385" fmla="*/ 477502 w 7659741"/>
                  <a:gd name="connsiteY385" fmla="*/ 2474154 h 4377835"/>
                  <a:gd name="connsiteX386" fmla="*/ 492411 w 7659741"/>
                  <a:gd name="connsiteY386" fmla="*/ 2475777 h 4377835"/>
                  <a:gd name="connsiteX387" fmla="*/ 492391 w 7659741"/>
                  <a:gd name="connsiteY387" fmla="*/ 2476870 h 4377835"/>
                  <a:gd name="connsiteX388" fmla="*/ 553118 w 7659741"/>
                  <a:gd name="connsiteY388" fmla="*/ 2482387 h 4377835"/>
                  <a:gd name="connsiteX389" fmla="*/ 553915 w 7659741"/>
                  <a:gd name="connsiteY389" fmla="*/ 2482411 h 4377835"/>
                  <a:gd name="connsiteX390" fmla="*/ 757386 w 7659741"/>
                  <a:gd name="connsiteY390" fmla="*/ 2619025 h 4377835"/>
                  <a:gd name="connsiteX391" fmla="*/ 761281 w 7659741"/>
                  <a:gd name="connsiteY391" fmla="*/ 2645310 h 4377835"/>
                  <a:gd name="connsiteX392" fmla="*/ 945196 w 7659741"/>
                  <a:gd name="connsiteY392" fmla="*/ 2738357 h 4377835"/>
                  <a:gd name="connsiteX393" fmla="*/ 1036824 w 7659741"/>
                  <a:gd name="connsiteY393" fmla="*/ 2905414 h 4377835"/>
                  <a:gd name="connsiteX394" fmla="*/ 1017281 w 7659741"/>
                  <a:gd name="connsiteY394" fmla="*/ 3004843 h 4377835"/>
                  <a:gd name="connsiteX395" fmla="*/ 1100467 w 7659741"/>
                  <a:gd name="connsiteY395" fmla="*/ 3209086 h 4377835"/>
                  <a:gd name="connsiteX396" fmla="*/ 1102331 w 7659741"/>
                  <a:gd name="connsiteY396" fmla="*/ 3208497 h 4377835"/>
                  <a:gd name="connsiteX397" fmla="*/ 1108195 w 7659741"/>
                  <a:gd name="connsiteY397" fmla="*/ 3222487 h 4377835"/>
                  <a:gd name="connsiteX398" fmla="*/ 1106470 w 7659741"/>
                  <a:gd name="connsiteY398" fmla="*/ 3223039 h 4377835"/>
                  <a:gd name="connsiteX399" fmla="*/ 1150510 w 7659741"/>
                  <a:gd name="connsiteY399" fmla="*/ 3321447 h 4377835"/>
                  <a:gd name="connsiteX400" fmla="*/ 1141227 w 7659741"/>
                  <a:gd name="connsiteY400" fmla="*/ 3353440 h 4377835"/>
                  <a:gd name="connsiteX401" fmla="*/ 1140162 w 7659741"/>
                  <a:gd name="connsiteY401" fmla="*/ 3375121 h 4377835"/>
                  <a:gd name="connsiteX402" fmla="*/ 1238567 w 7659741"/>
                  <a:gd name="connsiteY402" fmla="*/ 3427690 h 4377835"/>
                  <a:gd name="connsiteX403" fmla="*/ 1255982 w 7659741"/>
                  <a:gd name="connsiteY403" fmla="*/ 3429133 h 4377835"/>
                  <a:gd name="connsiteX404" fmla="*/ 1268421 w 7659741"/>
                  <a:gd name="connsiteY404" fmla="*/ 3470344 h 4377835"/>
                  <a:gd name="connsiteX405" fmla="*/ 1319199 w 7659741"/>
                  <a:gd name="connsiteY405" fmla="*/ 3652617 h 4377835"/>
                  <a:gd name="connsiteX406" fmla="*/ 1322023 w 7659741"/>
                  <a:gd name="connsiteY406" fmla="*/ 3730449 h 4377835"/>
                  <a:gd name="connsiteX407" fmla="*/ 1334427 w 7659741"/>
                  <a:gd name="connsiteY407" fmla="*/ 3831320 h 4377835"/>
                  <a:gd name="connsiteX408" fmla="*/ 1379881 w 7659741"/>
                  <a:gd name="connsiteY408" fmla="*/ 3886088 h 4377835"/>
                  <a:gd name="connsiteX409" fmla="*/ 1503851 w 7659741"/>
                  <a:gd name="connsiteY409" fmla="*/ 3886088 h 4377835"/>
                  <a:gd name="connsiteX410" fmla="*/ 1666870 w 7659741"/>
                  <a:gd name="connsiteY410" fmla="*/ 3923334 h 4377835"/>
                  <a:gd name="connsiteX411" fmla="*/ 1684261 w 7659741"/>
                  <a:gd name="connsiteY411" fmla="*/ 3989099 h 4377835"/>
                  <a:gd name="connsiteX412" fmla="*/ 1702734 w 7659741"/>
                  <a:gd name="connsiteY412" fmla="*/ 3990493 h 4377835"/>
                  <a:gd name="connsiteX413" fmla="*/ 1733273 w 7659741"/>
                  <a:gd name="connsiteY413" fmla="*/ 4013256 h 4377835"/>
                  <a:gd name="connsiteX414" fmla="*/ 1778378 w 7659741"/>
                  <a:gd name="connsiteY414" fmla="*/ 4213629 h 4377835"/>
                  <a:gd name="connsiteX415" fmla="*/ 1849756 w 7659741"/>
                  <a:gd name="connsiteY415" fmla="*/ 4333081 h 4377835"/>
                  <a:gd name="connsiteX416" fmla="*/ 1963403 w 7659741"/>
                  <a:gd name="connsiteY416" fmla="*/ 4361096 h 4377835"/>
                  <a:gd name="connsiteX417" fmla="*/ 2053253 w 7659741"/>
                  <a:gd name="connsiteY417" fmla="*/ 4377814 h 4377835"/>
                  <a:gd name="connsiteX418" fmla="*/ 2083792 w 7659741"/>
                  <a:gd name="connsiteY418" fmla="*/ 4362874 h 4377835"/>
                  <a:gd name="connsiteX419" fmla="*/ 2164737 w 7659741"/>
                  <a:gd name="connsiteY419" fmla="*/ 4337575 h 4377835"/>
                  <a:gd name="connsiteX420" fmla="*/ 2170133 w 7659741"/>
                  <a:gd name="connsiteY420" fmla="*/ 4172417 h 4377835"/>
                  <a:gd name="connsiteX421" fmla="*/ 2227594 w 7659741"/>
                  <a:gd name="connsiteY421" fmla="*/ 4143248 h 4377835"/>
                  <a:gd name="connsiteX422" fmla="*/ 2246800 w 7659741"/>
                  <a:gd name="connsiteY422" fmla="*/ 4162093 h 4377835"/>
                  <a:gd name="connsiteX423" fmla="*/ 2278733 w 7659741"/>
                  <a:gd name="connsiteY423" fmla="*/ 4135460 h 4377835"/>
                  <a:gd name="connsiteX424" fmla="*/ 2341950 w 7659741"/>
                  <a:gd name="connsiteY424" fmla="*/ 4096040 h 4377835"/>
                  <a:gd name="connsiteX425" fmla="*/ 2400564 w 7659741"/>
                  <a:gd name="connsiteY425" fmla="*/ 4059780 h 4377835"/>
                  <a:gd name="connsiteX426" fmla="*/ 2444961 w 7659741"/>
                  <a:gd name="connsiteY426" fmla="*/ 3999074 h 4377835"/>
                  <a:gd name="connsiteX427" fmla="*/ 2538344 w 7659741"/>
                  <a:gd name="connsiteY427" fmla="*/ 3997584 h 4377835"/>
                  <a:gd name="connsiteX428" fmla="*/ 2609362 w 7659741"/>
                  <a:gd name="connsiteY428" fmla="*/ 3958488 h 4377835"/>
                  <a:gd name="connsiteX429" fmla="*/ 2629649 w 7659741"/>
                  <a:gd name="connsiteY429" fmla="*/ 3925461 h 4377835"/>
                  <a:gd name="connsiteX430" fmla="*/ 2661967 w 7659741"/>
                  <a:gd name="connsiteY430" fmla="*/ 3856222 h 4377835"/>
                  <a:gd name="connsiteX431" fmla="*/ 2682915 w 7659741"/>
                  <a:gd name="connsiteY431" fmla="*/ 3763476 h 4377835"/>
                  <a:gd name="connsiteX432" fmla="*/ 2721278 w 7659741"/>
                  <a:gd name="connsiteY432" fmla="*/ 3771263 h 4377835"/>
                  <a:gd name="connsiteX433" fmla="*/ 2898491 w 7659741"/>
                  <a:gd name="connsiteY433" fmla="*/ 3647954 h 4377835"/>
                  <a:gd name="connsiteX434" fmla="*/ 2880006 w 7659741"/>
                  <a:gd name="connsiteY434" fmla="*/ 3619181 h 4377835"/>
                  <a:gd name="connsiteX435" fmla="*/ 2829937 w 7659741"/>
                  <a:gd name="connsiteY435" fmla="*/ 3567297 h 4377835"/>
                  <a:gd name="connsiteX436" fmla="*/ 2850561 w 7659741"/>
                  <a:gd name="connsiteY436" fmla="*/ 3536061 h 4377835"/>
                  <a:gd name="connsiteX437" fmla="*/ 2858337 w 7659741"/>
                  <a:gd name="connsiteY437" fmla="*/ 3530016 h 4377835"/>
                  <a:gd name="connsiteX438" fmla="*/ 2873264 w 7659741"/>
                  <a:gd name="connsiteY438" fmla="*/ 3522865 h 4377835"/>
                  <a:gd name="connsiteX439" fmla="*/ 2889261 w 7659741"/>
                  <a:gd name="connsiteY439" fmla="*/ 3518647 h 4377835"/>
                  <a:gd name="connsiteX440" fmla="*/ 2933994 w 7659741"/>
                  <a:gd name="connsiteY440" fmla="*/ 3524704 h 4377835"/>
                  <a:gd name="connsiteX441" fmla="*/ 2975902 w 7659741"/>
                  <a:gd name="connsiteY441" fmla="*/ 3530016 h 4377835"/>
                  <a:gd name="connsiteX442" fmla="*/ 2984051 w 7659741"/>
                  <a:gd name="connsiteY442" fmla="*/ 3545219 h 4377835"/>
                  <a:gd name="connsiteX443" fmla="*/ 2989747 w 7659741"/>
                  <a:gd name="connsiteY443" fmla="*/ 3563439 h 4377835"/>
                  <a:gd name="connsiteX444" fmla="*/ 3030935 w 7659741"/>
                  <a:gd name="connsiteY444" fmla="*/ 3567297 h 4377835"/>
                  <a:gd name="connsiteX445" fmla="*/ 3054732 w 7659741"/>
                  <a:gd name="connsiteY445" fmla="*/ 3558488 h 4377835"/>
                  <a:gd name="connsiteX446" fmla="*/ 3088479 w 7659741"/>
                  <a:gd name="connsiteY446" fmla="*/ 3552034 h 4377835"/>
                  <a:gd name="connsiteX447" fmla="*/ 3114043 w 7659741"/>
                  <a:gd name="connsiteY447" fmla="*/ 3538946 h 4377835"/>
                  <a:gd name="connsiteX448" fmla="*/ 3133585 w 7659741"/>
                  <a:gd name="connsiteY448" fmla="*/ 3542118 h 4377835"/>
                  <a:gd name="connsiteX449" fmla="*/ 3168354 w 7659741"/>
                  <a:gd name="connsiteY449" fmla="*/ 3574400 h 4377835"/>
                  <a:gd name="connsiteX450" fmla="*/ 3176863 w 7659741"/>
                  <a:gd name="connsiteY450" fmla="*/ 3587260 h 4377835"/>
                  <a:gd name="connsiteX451" fmla="*/ 3193605 w 7659741"/>
                  <a:gd name="connsiteY451" fmla="*/ 3601778 h 4377835"/>
                  <a:gd name="connsiteX452" fmla="*/ 3218772 w 7659741"/>
                  <a:gd name="connsiteY452" fmla="*/ 3606045 h 4377835"/>
                  <a:gd name="connsiteX453" fmla="*/ 3249984 w 7659741"/>
                  <a:gd name="connsiteY453" fmla="*/ 3598906 h 4377835"/>
                  <a:gd name="connsiteX454" fmla="*/ 3250092 w 7659741"/>
                  <a:gd name="connsiteY454" fmla="*/ 3599206 h 4377835"/>
                  <a:gd name="connsiteX455" fmla="*/ 3252917 w 7659741"/>
                  <a:gd name="connsiteY455" fmla="*/ 3598161 h 4377835"/>
                  <a:gd name="connsiteX456" fmla="*/ 3268517 w 7659741"/>
                  <a:gd name="connsiteY456" fmla="*/ 3594279 h 4377835"/>
                  <a:gd name="connsiteX457" fmla="*/ 3268492 w 7659741"/>
                  <a:gd name="connsiteY457" fmla="*/ 3592464 h 4377835"/>
                  <a:gd name="connsiteX458" fmla="*/ 3283419 w 7659741"/>
                  <a:gd name="connsiteY458" fmla="*/ 3586983 h 4377835"/>
                  <a:gd name="connsiteX459" fmla="*/ 3283480 w 7659741"/>
                  <a:gd name="connsiteY459" fmla="*/ 3590072 h 4377835"/>
                  <a:gd name="connsiteX460" fmla="*/ 3299416 w 7659741"/>
                  <a:gd name="connsiteY460" fmla="*/ 3582934 h 4377835"/>
                  <a:gd name="connsiteX461" fmla="*/ 3371131 w 7659741"/>
                  <a:gd name="connsiteY461" fmla="*/ 3615612 h 4377835"/>
                  <a:gd name="connsiteX462" fmla="*/ 3416296 w 7659741"/>
                  <a:gd name="connsiteY462" fmla="*/ 3572670 h 4377835"/>
                  <a:gd name="connsiteX463" fmla="*/ 3430106 w 7659741"/>
                  <a:gd name="connsiteY463" fmla="*/ 3576588 h 4377835"/>
                  <a:gd name="connsiteX464" fmla="*/ 3450705 w 7659741"/>
                  <a:gd name="connsiteY464" fmla="*/ 3637005 h 4377835"/>
                  <a:gd name="connsiteX465" fmla="*/ 3495450 w 7659741"/>
                  <a:gd name="connsiteY465" fmla="*/ 3658962 h 4377835"/>
                  <a:gd name="connsiteX466" fmla="*/ 3520665 w 7659741"/>
                  <a:gd name="connsiteY466" fmla="*/ 3671414 h 4377835"/>
                  <a:gd name="connsiteX467" fmla="*/ 3532395 w 7659741"/>
                  <a:gd name="connsiteY467" fmla="*/ 3701280 h 4377835"/>
                  <a:gd name="connsiteX468" fmla="*/ 3590240 w 7659741"/>
                  <a:gd name="connsiteY468" fmla="*/ 3725076 h 4377835"/>
                  <a:gd name="connsiteX469" fmla="*/ 3602006 w 7659741"/>
                  <a:gd name="connsiteY469" fmla="*/ 3738176 h 4377835"/>
                  <a:gd name="connsiteX470" fmla="*/ 3613724 w 7659741"/>
                  <a:gd name="connsiteY470" fmla="*/ 3773391 h 4377835"/>
                  <a:gd name="connsiteX471" fmla="*/ 3622954 w 7659741"/>
                  <a:gd name="connsiteY471" fmla="*/ 3781924 h 4377835"/>
                  <a:gd name="connsiteX472" fmla="*/ 3673024 w 7659741"/>
                  <a:gd name="connsiteY472" fmla="*/ 3783017 h 4377835"/>
                  <a:gd name="connsiteX473" fmla="*/ 3703563 w 7659741"/>
                  <a:gd name="connsiteY473" fmla="*/ 3817090 h 4377835"/>
                  <a:gd name="connsiteX474" fmla="*/ 3726326 w 7659741"/>
                  <a:gd name="connsiteY474" fmla="*/ 3871101 h 4377835"/>
                  <a:gd name="connsiteX475" fmla="*/ 3733032 w 7659741"/>
                  <a:gd name="connsiteY475" fmla="*/ 3877844 h 4377835"/>
                  <a:gd name="connsiteX476" fmla="*/ 3733945 w 7659741"/>
                  <a:gd name="connsiteY476" fmla="*/ 3877819 h 4377835"/>
                  <a:gd name="connsiteX477" fmla="*/ 3749185 w 7659741"/>
                  <a:gd name="connsiteY477" fmla="*/ 3891905 h 4377835"/>
                  <a:gd name="connsiteX478" fmla="*/ 3746541 w 7659741"/>
                  <a:gd name="connsiteY478" fmla="*/ 3892025 h 4377835"/>
                  <a:gd name="connsiteX479" fmla="*/ 3779171 w 7659741"/>
                  <a:gd name="connsiteY479" fmla="*/ 3925461 h 4377835"/>
                  <a:gd name="connsiteX480" fmla="*/ 3790216 w 7659741"/>
                  <a:gd name="connsiteY480" fmla="*/ 3948861 h 4377835"/>
                  <a:gd name="connsiteX481" fmla="*/ 3779171 w 7659741"/>
                  <a:gd name="connsiteY481" fmla="*/ 3992969 h 4377835"/>
                  <a:gd name="connsiteX482" fmla="*/ 3804794 w 7659741"/>
                  <a:gd name="connsiteY482" fmla="*/ 4017174 h 4377835"/>
                  <a:gd name="connsiteX483" fmla="*/ 3810419 w 7659741"/>
                  <a:gd name="connsiteY483" fmla="*/ 4036320 h 4377835"/>
                  <a:gd name="connsiteX484" fmla="*/ 3879021 w 7659741"/>
                  <a:gd name="connsiteY484" fmla="*/ 4032798 h 4377835"/>
                  <a:gd name="connsiteX485" fmla="*/ 3920232 w 7659741"/>
                  <a:gd name="connsiteY485" fmla="*/ 4028880 h 4377835"/>
                  <a:gd name="connsiteX486" fmla="*/ 3938272 w 7659741"/>
                  <a:gd name="connsiteY486" fmla="*/ 4055165 h 4377835"/>
                  <a:gd name="connsiteX487" fmla="*/ 3927948 w 7659741"/>
                  <a:gd name="connsiteY487" fmla="*/ 4092121 h 4377835"/>
                  <a:gd name="connsiteX488" fmla="*/ 3974195 w 7659741"/>
                  <a:gd name="connsiteY488" fmla="*/ 4155351 h 4377835"/>
                  <a:gd name="connsiteX489" fmla="*/ 3957117 w 7659741"/>
                  <a:gd name="connsiteY489" fmla="*/ 4183426 h 4377835"/>
                  <a:gd name="connsiteX490" fmla="*/ 3949281 w 7659741"/>
                  <a:gd name="connsiteY490" fmla="*/ 4198714 h 4377835"/>
                  <a:gd name="connsiteX491" fmla="*/ 3975926 w 7659741"/>
                  <a:gd name="connsiteY491" fmla="*/ 4206826 h 4377835"/>
                  <a:gd name="connsiteX492" fmla="*/ 4072531 w 7659741"/>
                  <a:gd name="connsiteY492" fmla="*/ 4227534 h 4377835"/>
                  <a:gd name="connsiteX493" fmla="*/ 4106651 w 7659741"/>
                  <a:gd name="connsiteY493" fmla="*/ 4226789 h 4377835"/>
                  <a:gd name="connsiteX494" fmla="*/ 4151396 w 7659741"/>
                  <a:gd name="connsiteY494" fmla="*/ 4205168 h 4377835"/>
                  <a:gd name="connsiteX495" fmla="*/ 4183341 w 7659741"/>
                  <a:gd name="connsiteY495" fmla="*/ 4233171 h 4377835"/>
                  <a:gd name="connsiteX496" fmla="*/ 4220563 w 7659741"/>
                  <a:gd name="connsiteY496" fmla="*/ 4239637 h 4377835"/>
                  <a:gd name="connsiteX497" fmla="*/ 4241199 w 7659741"/>
                  <a:gd name="connsiteY497" fmla="*/ 4242750 h 4377835"/>
                  <a:gd name="connsiteX498" fmla="*/ 4276028 w 7659741"/>
                  <a:gd name="connsiteY498" fmla="*/ 4290367 h 4377835"/>
                  <a:gd name="connsiteX499" fmla="*/ 4392463 w 7659741"/>
                  <a:gd name="connsiteY499" fmla="*/ 4291797 h 4377835"/>
                  <a:gd name="connsiteX500" fmla="*/ 4408845 w 7659741"/>
                  <a:gd name="connsiteY500" fmla="*/ 4285343 h 4377835"/>
                  <a:gd name="connsiteX501" fmla="*/ 4458529 w 7659741"/>
                  <a:gd name="connsiteY501" fmla="*/ 4288636 h 4377835"/>
                  <a:gd name="connsiteX502" fmla="*/ 4480559 w 7659741"/>
                  <a:gd name="connsiteY502" fmla="*/ 4311339 h 4377835"/>
                  <a:gd name="connsiteX503" fmla="*/ 4522876 w 7659741"/>
                  <a:gd name="connsiteY503" fmla="*/ 4313479 h 4377835"/>
                  <a:gd name="connsiteX504" fmla="*/ 4549161 w 7659741"/>
                  <a:gd name="connsiteY504" fmla="*/ 4333081 h 4377835"/>
                  <a:gd name="connsiteX505" fmla="*/ 4582885 w 7659741"/>
                  <a:gd name="connsiteY505" fmla="*/ 4304260 h 4377835"/>
                  <a:gd name="connsiteX506" fmla="*/ 4646126 w 7659741"/>
                  <a:gd name="connsiteY506" fmla="*/ 4236343 h 4377835"/>
                  <a:gd name="connsiteX507" fmla="*/ 4719908 w 7659741"/>
                  <a:gd name="connsiteY507" fmla="*/ 4146481 h 4377835"/>
                  <a:gd name="connsiteX508" fmla="*/ 4719908 w 7659741"/>
                  <a:gd name="connsiteY508" fmla="*/ 4073961 h 4377835"/>
                  <a:gd name="connsiteX509" fmla="*/ 4702949 w 7659741"/>
                  <a:gd name="connsiteY509" fmla="*/ 3991238 h 4377835"/>
                  <a:gd name="connsiteX510" fmla="*/ 4751600 w 7659741"/>
                  <a:gd name="connsiteY510" fmla="*/ 3954630 h 4377835"/>
                  <a:gd name="connsiteX511" fmla="*/ 4770349 w 7659741"/>
                  <a:gd name="connsiteY511" fmla="*/ 3907770 h 4377835"/>
                  <a:gd name="connsiteX512" fmla="*/ 4775361 w 7659741"/>
                  <a:gd name="connsiteY512" fmla="*/ 3879971 h 4377835"/>
                  <a:gd name="connsiteX513" fmla="*/ 4789254 w 7659741"/>
                  <a:gd name="connsiteY513" fmla="*/ 3880728 h 4377835"/>
                  <a:gd name="connsiteX514" fmla="*/ 4800948 w 7659741"/>
                  <a:gd name="connsiteY514" fmla="*/ 3890992 h 4377835"/>
                  <a:gd name="connsiteX515" fmla="*/ 4812606 w 7659741"/>
                  <a:gd name="connsiteY515" fmla="*/ 3878588 h 4377835"/>
                  <a:gd name="connsiteX516" fmla="*/ 4859863 w 7659741"/>
                  <a:gd name="connsiteY516" fmla="*/ 3793630 h 4377835"/>
                  <a:gd name="connsiteX517" fmla="*/ 4955434 w 7659741"/>
                  <a:gd name="connsiteY517" fmla="*/ 3789760 h 4377835"/>
                  <a:gd name="connsiteX518" fmla="*/ 4996946 w 7659741"/>
                  <a:gd name="connsiteY518" fmla="*/ 3779099 h 4377835"/>
                  <a:gd name="connsiteX519" fmla="*/ 4994927 w 7659741"/>
                  <a:gd name="connsiteY519" fmla="*/ 3741914 h 4377835"/>
                  <a:gd name="connsiteX520" fmla="*/ 4994951 w 7659741"/>
                  <a:gd name="connsiteY520" fmla="*/ 3741914 h 4377835"/>
                  <a:gd name="connsiteX521" fmla="*/ 4994951 w 7659741"/>
                  <a:gd name="connsiteY521" fmla="*/ 3730761 h 4377835"/>
                  <a:gd name="connsiteX522" fmla="*/ 4995913 w 7659741"/>
                  <a:gd name="connsiteY522" fmla="*/ 3714764 h 4377835"/>
                  <a:gd name="connsiteX523" fmla="*/ 4994951 w 7659741"/>
                  <a:gd name="connsiteY523" fmla="*/ 3714404 h 4377835"/>
                  <a:gd name="connsiteX524" fmla="*/ 4994951 w 7659741"/>
                  <a:gd name="connsiteY524" fmla="*/ 3698431 h 4377835"/>
                  <a:gd name="connsiteX525" fmla="*/ 4999434 w 7659741"/>
                  <a:gd name="connsiteY525" fmla="*/ 3700174 h 4377835"/>
                  <a:gd name="connsiteX526" fmla="*/ 5000864 w 7659741"/>
                  <a:gd name="connsiteY526" fmla="*/ 3698443 h 4377835"/>
                  <a:gd name="connsiteX527" fmla="*/ 5023579 w 7659741"/>
                  <a:gd name="connsiteY527" fmla="*/ 3683528 h 4377835"/>
                  <a:gd name="connsiteX528" fmla="*/ 5028194 w 7659741"/>
                  <a:gd name="connsiteY528" fmla="*/ 3542455 h 4377835"/>
                  <a:gd name="connsiteX529" fmla="*/ 5023231 w 7659741"/>
                  <a:gd name="connsiteY529" fmla="*/ 3456114 h 4377835"/>
                  <a:gd name="connsiteX530" fmla="*/ 5017185 w 7659741"/>
                  <a:gd name="connsiteY530" fmla="*/ 3436212 h 4377835"/>
                  <a:gd name="connsiteX531" fmla="*/ 5041751 w 7659741"/>
                  <a:gd name="connsiteY531" fmla="*/ 3388258 h 4377835"/>
                  <a:gd name="connsiteX532" fmla="*/ 5049875 w 7659741"/>
                  <a:gd name="connsiteY532" fmla="*/ 3333838 h 4377835"/>
                  <a:gd name="connsiteX533" fmla="*/ 5036042 w 7659741"/>
                  <a:gd name="connsiteY533" fmla="*/ 3311472 h 4377835"/>
                  <a:gd name="connsiteX534" fmla="*/ 5023579 w 7659741"/>
                  <a:gd name="connsiteY534" fmla="*/ 3280921 h 4377835"/>
                  <a:gd name="connsiteX535" fmla="*/ 5034588 w 7659741"/>
                  <a:gd name="connsiteY535" fmla="*/ 3224433 h 4377835"/>
                  <a:gd name="connsiteX536" fmla="*/ 5088611 w 7659741"/>
                  <a:gd name="connsiteY536" fmla="*/ 3196418 h 4377835"/>
                  <a:gd name="connsiteX537" fmla="*/ 5109584 w 7659741"/>
                  <a:gd name="connsiteY537" fmla="*/ 3183895 h 4377835"/>
                  <a:gd name="connsiteX538" fmla="*/ 5105606 w 7659741"/>
                  <a:gd name="connsiteY538" fmla="*/ 3148801 h 4377835"/>
                  <a:gd name="connsiteX539" fmla="*/ 5087458 w 7659741"/>
                  <a:gd name="connsiteY539" fmla="*/ 3099741 h 4377835"/>
                  <a:gd name="connsiteX540" fmla="*/ 5120544 w 7659741"/>
                  <a:gd name="connsiteY540" fmla="*/ 3073048 h 4377835"/>
                  <a:gd name="connsiteX541" fmla="*/ 5115929 w 7659741"/>
                  <a:gd name="connsiteY541" fmla="*/ 2990325 h 4377835"/>
                  <a:gd name="connsiteX542" fmla="*/ 5136926 w 7659741"/>
                  <a:gd name="connsiteY542" fmla="*/ 2978907 h 4377835"/>
                  <a:gd name="connsiteX543" fmla="*/ 5176346 w 7659741"/>
                  <a:gd name="connsiteY543" fmla="*/ 2992801 h 4377835"/>
                  <a:gd name="connsiteX544" fmla="*/ 5208616 w 7659741"/>
                  <a:gd name="connsiteY544" fmla="*/ 3008425 h 4377835"/>
                  <a:gd name="connsiteX545" fmla="*/ 5240273 w 7659741"/>
                  <a:gd name="connsiteY545" fmla="*/ 3006634 h 4377835"/>
                  <a:gd name="connsiteX546" fmla="*/ 5302361 w 7659741"/>
                  <a:gd name="connsiteY546" fmla="*/ 3006634 h 4377835"/>
                  <a:gd name="connsiteX547" fmla="*/ 5369111 w 7659741"/>
                  <a:gd name="connsiteY547" fmla="*/ 3051427 h 4377835"/>
                  <a:gd name="connsiteX548" fmla="*/ 5406813 w 7659741"/>
                  <a:gd name="connsiteY548" fmla="*/ 3020131 h 4377835"/>
                  <a:gd name="connsiteX549" fmla="*/ 5473215 w 7659741"/>
                  <a:gd name="connsiteY549" fmla="*/ 3020876 h 4377835"/>
                  <a:gd name="connsiteX550" fmla="*/ 5516855 w 7659741"/>
                  <a:gd name="connsiteY550" fmla="*/ 3035803 h 4377835"/>
                  <a:gd name="connsiteX551" fmla="*/ 5559124 w 7659741"/>
                  <a:gd name="connsiteY551" fmla="*/ 3013040 h 4377835"/>
                  <a:gd name="connsiteX552" fmla="*/ 5582235 w 7659741"/>
                  <a:gd name="connsiteY552" fmla="*/ 3011598 h 4377835"/>
                  <a:gd name="connsiteX553" fmla="*/ 5597859 w 7659741"/>
                  <a:gd name="connsiteY553" fmla="*/ 3043591 h 4377835"/>
                  <a:gd name="connsiteX554" fmla="*/ 5642592 w 7659741"/>
                  <a:gd name="connsiteY554" fmla="*/ 3022318 h 4377835"/>
                  <a:gd name="connsiteX555" fmla="*/ 5668877 w 7659741"/>
                  <a:gd name="connsiteY555" fmla="*/ 3009122 h 4377835"/>
                  <a:gd name="connsiteX556" fmla="*/ 5711879 w 7659741"/>
                  <a:gd name="connsiteY556" fmla="*/ 3006634 h 4377835"/>
                  <a:gd name="connsiteX557" fmla="*/ 5739954 w 7659741"/>
                  <a:gd name="connsiteY557" fmla="*/ 3013040 h 4377835"/>
                  <a:gd name="connsiteX558" fmla="*/ 5753042 w 7659741"/>
                  <a:gd name="connsiteY558" fmla="*/ 3035058 h 4377835"/>
                  <a:gd name="connsiteX559" fmla="*/ 5751648 w 7659741"/>
                  <a:gd name="connsiteY559" fmla="*/ 3059960 h 4377835"/>
                  <a:gd name="connsiteX560" fmla="*/ 5759436 w 7659741"/>
                  <a:gd name="connsiteY560" fmla="*/ 3088732 h 4377835"/>
                  <a:gd name="connsiteX561" fmla="*/ 5780360 w 7659741"/>
                  <a:gd name="connsiteY561" fmla="*/ 3112878 h 4377835"/>
                  <a:gd name="connsiteX562" fmla="*/ 5791430 w 7659741"/>
                  <a:gd name="connsiteY562" fmla="*/ 3110750 h 4377835"/>
                  <a:gd name="connsiteX563" fmla="*/ 5822666 w 7659741"/>
                  <a:gd name="connsiteY563" fmla="*/ 3097266 h 4377835"/>
                  <a:gd name="connsiteX564" fmla="*/ 5859226 w 7659741"/>
                  <a:gd name="connsiteY564" fmla="*/ 3087975 h 4377835"/>
                  <a:gd name="connsiteX565" fmla="*/ 5873408 w 7659741"/>
                  <a:gd name="connsiteY565" fmla="*/ 3094441 h 4377835"/>
                  <a:gd name="connsiteX566" fmla="*/ 6010479 w 7659741"/>
                  <a:gd name="connsiteY566" fmla="*/ 3091208 h 4377835"/>
                  <a:gd name="connsiteX567" fmla="*/ 6067675 w 7659741"/>
                  <a:gd name="connsiteY567" fmla="*/ 3050333 h 4377835"/>
                  <a:gd name="connsiteX568" fmla="*/ 6137310 w 7659741"/>
                  <a:gd name="connsiteY568" fmla="*/ 3043591 h 4377835"/>
                  <a:gd name="connsiteX569" fmla="*/ 6151841 w 7659741"/>
                  <a:gd name="connsiteY569" fmla="*/ 3019446 h 4377835"/>
                  <a:gd name="connsiteX570" fmla="*/ 6254911 w 7659741"/>
                  <a:gd name="connsiteY570" fmla="*/ 3038291 h 4377835"/>
                  <a:gd name="connsiteX571" fmla="*/ 6254911 w 7659741"/>
                  <a:gd name="connsiteY571" fmla="*/ 3054312 h 4377835"/>
                  <a:gd name="connsiteX572" fmla="*/ 6269033 w 7659741"/>
                  <a:gd name="connsiteY572" fmla="*/ 3119968 h 4377835"/>
                  <a:gd name="connsiteX573" fmla="*/ 6305629 w 7659741"/>
                  <a:gd name="connsiteY573" fmla="*/ 3120726 h 4377835"/>
                  <a:gd name="connsiteX574" fmla="*/ 6333764 w 7659741"/>
                  <a:gd name="connsiteY574" fmla="*/ 3127817 h 4377835"/>
                  <a:gd name="connsiteX575" fmla="*/ 6353247 w 7659741"/>
                  <a:gd name="connsiteY575" fmla="*/ 3130978 h 4377835"/>
                  <a:gd name="connsiteX576" fmla="*/ 6378041 w 7659741"/>
                  <a:gd name="connsiteY576" fmla="*/ 3133513 h 4377835"/>
                  <a:gd name="connsiteX577" fmla="*/ 6400743 w 7659741"/>
                  <a:gd name="connsiteY577" fmla="*/ 3115354 h 4377835"/>
                  <a:gd name="connsiteX578" fmla="*/ 6495233 w 7659741"/>
                  <a:gd name="connsiteY578" fmla="*/ 3114608 h 4377835"/>
                  <a:gd name="connsiteX579" fmla="*/ 6570229 w 7659741"/>
                  <a:gd name="connsiteY579" fmla="*/ 3191046 h 4377835"/>
                  <a:gd name="connsiteX580" fmla="*/ 6638818 w 7659741"/>
                  <a:gd name="connsiteY580" fmla="*/ 3138825 h 4377835"/>
                  <a:gd name="connsiteX581" fmla="*/ 6630934 w 7659741"/>
                  <a:gd name="connsiteY581" fmla="*/ 3074142 h 4377835"/>
                  <a:gd name="connsiteX582" fmla="*/ 6857892 w 7659741"/>
                  <a:gd name="connsiteY582" fmla="*/ 2878721 h 4377835"/>
                  <a:gd name="connsiteX583" fmla="*/ 6949196 w 7659741"/>
                  <a:gd name="connsiteY583" fmla="*/ 2877675 h 4377835"/>
                  <a:gd name="connsiteX584" fmla="*/ 7079140 w 7659741"/>
                  <a:gd name="connsiteY584" fmla="*/ 2995974 h 4377835"/>
                  <a:gd name="connsiteX585" fmla="*/ 7173617 w 7659741"/>
                  <a:gd name="connsiteY585" fmla="*/ 2981443 h 4377835"/>
                  <a:gd name="connsiteX586" fmla="*/ 7265223 w 7659741"/>
                  <a:gd name="connsiteY586" fmla="*/ 2903972 h 4377835"/>
                  <a:gd name="connsiteX587" fmla="*/ 7291507 w 7659741"/>
                  <a:gd name="connsiteY587" fmla="*/ 2890776 h 4377835"/>
                  <a:gd name="connsiteX588" fmla="*/ 7395215 w 7659741"/>
                  <a:gd name="connsiteY588" fmla="*/ 2830419 h 4377835"/>
                  <a:gd name="connsiteX589" fmla="*/ 7577367 w 7659741"/>
                  <a:gd name="connsiteY589" fmla="*/ 2722384 h 4377835"/>
                  <a:gd name="connsiteX590" fmla="*/ 7579844 w 7659741"/>
                  <a:gd name="connsiteY590" fmla="*/ 2690740 h 4377835"/>
                  <a:gd name="connsiteX591" fmla="*/ 7566022 w 7659741"/>
                  <a:gd name="connsiteY591" fmla="*/ 2666991 h 4377835"/>
                  <a:gd name="connsiteX592" fmla="*/ 7612822 w 7659741"/>
                  <a:gd name="connsiteY592" fmla="*/ 2612920 h 4377835"/>
                  <a:gd name="connsiteX593" fmla="*/ 7659742 w 7659741"/>
                  <a:gd name="connsiteY593" fmla="*/ 2607956 h 4377835"/>
                  <a:gd name="connsiteX594" fmla="*/ 1368030 w 7659741"/>
                  <a:gd name="connsiteY594" fmla="*/ 3117901 h 4377835"/>
                  <a:gd name="connsiteX595" fmla="*/ 1367838 w 7659741"/>
                  <a:gd name="connsiteY595" fmla="*/ 3117445 h 4377835"/>
                  <a:gd name="connsiteX596" fmla="*/ 1368583 w 7659741"/>
                  <a:gd name="connsiteY596" fmla="*/ 3117445 h 4377835"/>
                  <a:gd name="connsiteX597" fmla="*/ 1368030 w 7659741"/>
                  <a:gd name="connsiteY597" fmla="*/ 3117901 h 4377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  <a:cxn ang="0">
                    <a:pos x="connsiteX470" y="connsiteY470"/>
                  </a:cxn>
                  <a:cxn ang="0">
                    <a:pos x="connsiteX471" y="connsiteY471"/>
                  </a:cxn>
                  <a:cxn ang="0">
                    <a:pos x="connsiteX472" y="connsiteY472"/>
                  </a:cxn>
                  <a:cxn ang="0">
                    <a:pos x="connsiteX473" y="connsiteY473"/>
                  </a:cxn>
                  <a:cxn ang="0">
                    <a:pos x="connsiteX474" y="connsiteY474"/>
                  </a:cxn>
                  <a:cxn ang="0">
                    <a:pos x="connsiteX475" y="connsiteY475"/>
                  </a:cxn>
                  <a:cxn ang="0">
                    <a:pos x="connsiteX476" y="connsiteY476"/>
                  </a:cxn>
                  <a:cxn ang="0">
                    <a:pos x="connsiteX477" y="connsiteY477"/>
                  </a:cxn>
                  <a:cxn ang="0">
                    <a:pos x="connsiteX478" y="connsiteY478"/>
                  </a:cxn>
                  <a:cxn ang="0">
                    <a:pos x="connsiteX479" y="connsiteY479"/>
                  </a:cxn>
                  <a:cxn ang="0">
                    <a:pos x="connsiteX480" y="connsiteY480"/>
                  </a:cxn>
                  <a:cxn ang="0">
                    <a:pos x="connsiteX481" y="connsiteY481"/>
                  </a:cxn>
                  <a:cxn ang="0">
                    <a:pos x="connsiteX482" y="connsiteY482"/>
                  </a:cxn>
                  <a:cxn ang="0">
                    <a:pos x="connsiteX483" y="connsiteY483"/>
                  </a:cxn>
                  <a:cxn ang="0">
                    <a:pos x="connsiteX484" y="connsiteY484"/>
                  </a:cxn>
                  <a:cxn ang="0">
                    <a:pos x="connsiteX485" y="connsiteY485"/>
                  </a:cxn>
                  <a:cxn ang="0">
                    <a:pos x="connsiteX486" y="connsiteY486"/>
                  </a:cxn>
                  <a:cxn ang="0">
                    <a:pos x="connsiteX487" y="connsiteY487"/>
                  </a:cxn>
                  <a:cxn ang="0">
                    <a:pos x="connsiteX488" y="connsiteY488"/>
                  </a:cxn>
                  <a:cxn ang="0">
                    <a:pos x="connsiteX489" y="connsiteY489"/>
                  </a:cxn>
                  <a:cxn ang="0">
                    <a:pos x="connsiteX490" y="connsiteY490"/>
                  </a:cxn>
                  <a:cxn ang="0">
                    <a:pos x="connsiteX491" y="connsiteY491"/>
                  </a:cxn>
                  <a:cxn ang="0">
                    <a:pos x="connsiteX492" y="connsiteY492"/>
                  </a:cxn>
                  <a:cxn ang="0">
                    <a:pos x="connsiteX493" y="connsiteY493"/>
                  </a:cxn>
                  <a:cxn ang="0">
                    <a:pos x="connsiteX494" y="connsiteY494"/>
                  </a:cxn>
                  <a:cxn ang="0">
                    <a:pos x="connsiteX495" y="connsiteY495"/>
                  </a:cxn>
                  <a:cxn ang="0">
                    <a:pos x="connsiteX496" y="connsiteY496"/>
                  </a:cxn>
                  <a:cxn ang="0">
                    <a:pos x="connsiteX497" y="connsiteY497"/>
                  </a:cxn>
                  <a:cxn ang="0">
                    <a:pos x="connsiteX498" y="connsiteY498"/>
                  </a:cxn>
                  <a:cxn ang="0">
                    <a:pos x="connsiteX499" y="connsiteY499"/>
                  </a:cxn>
                  <a:cxn ang="0">
                    <a:pos x="connsiteX500" y="connsiteY500"/>
                  </a:cxn>
                  <a:cxn ang="0">
                    <a:pos x="connsiteX501" y="connsiteY501"/>
                  </a:cxn>
                  <a:cxn ang="0">
                    <a:pos x="connsiteX502" y="connsiteY502"/>
                  </a:cxn>
                  <a:cxn ang="0">
                    <a:pos x="connsiteX503" y="connsiteY503"/>
                  </a:cxn>
                  <a:cxn ang="0">
                    <a:pos x="connsiteX504" y="connsiteY504"/>
                  </a:cxn>
                  <a:cxn ang="0">
                    <a:pos x="connsiteX505" y="connsiteY505"/>
                  </a:cxn>
                  <a:cxn ang="0">
                    <a:pos x="connsiteX506" y="connsiteY506"/>
                  </a:cxn>
                  <a:cxn ang="0">
                    <a:pos x="connsiteX507" y="connsiteY507"/>
                  </a:cxn>
                  <a:cxn ang="0">
                    <a:pos x="connsiteX508" y="connsiteY508"/>
                  </a:cxn>
                  <a:cxn ang="0">
                    <a:pos x="connsiteX509" y="connsiteY509"/>
                  </a:cxn>
                  <a:cxn ang="0">
                    <a:pos x="connsiteX510" y="connsiteY510"/>
                  </a:cxn>
                  <a:cxn ang="0">
                    <a:pos x="connsiteX511" y="connsiteY511"/>
                  </a:cxn>
                  <a:cxn ang="0">
                    <a:pos x="connsiteX512" y="connsiteY512"/>
                  </a:cxn>
                  <a:cxn ang="0">
                    <a:pos x="connsiteX513" y="connsiteY513"/>
                  </a:cxn>
                  <a:cxn ang="0">
                    <a:pos x="connsiteX514" y="connsiteY514"/>
                  </a:cxn>
                  <a:cxn ang="0">
                    <a:pos x="connsiteX515" y="connsiteY515"/>
                  </a:cxn>
                  <a:cxn ang="0">
                    <a:pos x="connsiteX516" y="connsiteY516"/>
                  </a:cxn>
                  <a:cxn ang="0">
                    <a:pos x="connsiteX517" y="connsiteY517"/>
                  </a:cxn>
                  <a:cxn ang="0">
                    <a:pos x="connsiteX518" y="connsiteY518"/>
                  </a:cxn>
                  <a:cxn ang="0">
                    <a:pos x="connsiteX519" y="connsiteY519"/>
                  </a:cxn>
                  <a:cxn ang="0">
                    <a:pos x="connsiteX520" y="connsiteY520"/>
                  </a:cxn>
                  <a:cxn ang="0">
                    <a:pos x="connsiteX521" y="connsiteY521"/>
                  </a:cxn>
                  <a:cxn ang="0">
                    <a:pos x="connsiteX522" y="connsiteY522"/>
                  </a:cxn>
                  <a:cxn ang="0">
                    <a:pos x="connsiteX523" y="connsiteY523"/>
                  </a:cxn>
                  <a:cxn ang="0">
                    <a:pos x="connsiteX524" y="connsiteY524"/>
                  </a:cxn>
                  <a:cxn ang="0">
                    <a:pos x="connsiteX525" y="connsiteY525"/>
                  </a:cxn>
                  <a:cxn ang="0">
                    <a:pos x="connsiteX526" y="connsiteY526"/>
                  </a:cxn>
                  <a:cxn ang="0">
                    <a:pos x="connsiteX527" y="connsiteY527"/>
                  </a:cxn>
                  <a:cxn ang="0">
                    <a:pos x="connsiteX528" y="connsiteY528"/>
                  </a:cxn>
                  <a:cxn ang="0">
                    <a:pos x="connsiteX529" y="connsiteY529"/>
                  </a:cxn>
                  <a:cxn ang="0">
                    <a:pos x="connsiteX530" y="connsiteY530"/>
                  </a:cxn>
                  <a:cxn ang="0">
                    <a:pos x="connsiteX531" y="connsiteY531"/>
                  </a:cxn>
                  <a:cxn ang="0">
                    <a:pos x="connsiteX532" y="connsiteY532"/>
                  </a:cxn>
                  <a:cxn ang="0">
                    <a:pos x="connsiteX533" y="connsiteY533"/>
                  </a:cxn>
                  <a:cxn ang="0">
                    <a:pos x="connsiteX534" y="connsiteY534"/>
                  </a:cxn>
                  <a:cxn ang="0">
                    <a:pos x="connsiteX535" y="connsiteY535"/>
                  </a:cxn>
                  <a:cxn ang="0">
                    <a:pos x="connsiteX536" y="connsiteY536"/>
                  </a:cxn>
                  <a:cxn ang="0">
                    <a:pos x="connsiteX537" y="connsiteY537"/>
                  </a:cxn>
                  <a:cxn ang="0">
                    <a:pos x="connsiteX538" y="connsiteY538"/>
                  </a:cxn>
                  <a:cxn ang="0">
                    <a:pos x="connsiteX539" y="connsiteY539"/>
                  </a:cxn>
                  <a:cxn ang="0">
                    <a:pos x="connsiteX540" y="connsiteY540"/>
                  </a:cxn>
                  <a:cxn ang="0">
                    <a:pos x="connsiteX541" y="connsiteY541"/>
                  </a:cxn>
                  <a:cxn ang="0">
                    <a:pos x="connsiteX542" y="connsiteY542"/>
                  </a:cxn>
                  <a:cxn ang="0">
                    <a:pos x="connsiteX543" y="connsiteY543"/>
                  </a:cxn>
                  <a:cxn ang="0">
                    <a:pos x="connsiteX544" y="connsiteY544"/>
                  </a:cxn>
                  <a:cxn ang="0">
                    <a:pos x="connsiteX545" y="connsiteY545"/>
                  </a:cxn>
                  <a:cxn ang="0">
                    <a:pos x="connsiteX546" y="connsiteY546"/>
                  </a:cxn>
                  <a:cxn ang="0">
                    <a:pos x="connsiteX547" y="connsiteY547"/>
                  </a:cxn>
                  <a:cxn ang="0">
                    <a:pos x="connsiteX548" y="connsiteY548"/>
                  </a:cxn>
                  <a:cxn ang="0">
                    <a:pos x="connsiteX549" y="connsiteY549"/>
                  </a:cxn>
                  <a:cxn ang="0">
                    <a:pos x="connsiteX550" y="connsiteY550"/>
                  </a:cxn>
                  <a:cxn ang="0">
                    <a:pos x="connsiteX551" y="connsiteY551"/>
                  </a:cxn>
                  <a:cxn ang="0">
                    <a:pos x="connsiteX552" y="connsiteY552"/>
                  </a:cxn>
                  <a:cxn ang="0">
                    <a:pos x="connsiteX553" y="connsiteY553"/>
                  </a:cxn>
                  <a:cxn ang="0">
                    <a:pos x="connsiteX554" y="connsiteY554"/>
                  </a:cxn>
                  <a:cxn ang="0">
                    <a:pos x="connsiteX555" y="connsiteY555"/>
                  </a:cxn>
                  <a:cxn ang="0">
                    <a:pos x="connsiteX556" y="connsiteY556"/>
                  </a:cxn>
                  <a:cxn ang="0">
                    <a:pos x="connsiteX557" y="connsiteY557"/>
                  </a:cxn>
                  <a:cxn ang="0">
                    <a:pos x="connsiteX558" y="connsiteY558"/>
                  </a:cxn>
                  <a:cxn ang="0">
                    <a:pos x="connsiteX559" y="connsiteY559"/>
                  </a:cxn>
                  <a:cxn ang="0">
                    <a:pos x="connsiteX560" y="connsiteY560"/>
                  </a:cxn>
                  <a:cxn ang="0">
                    <a:pos x="connsiteX561" y="connsiteY561"/>
                  </a:cxn>
                  <a:cxn ang="0">
                    <a:pos x="connsiteX562" y="connsiteY562"/>
                  </a:cxn>
                  <a:cxn ang="0">
                    <a:pos x="connsiteX563" y="connsiteY563"/>
                  </a:cxn>
                  <a:cxn ang="0">
                    <a:pos x="connsiteX564" y="connsiteY564"/>
                  </a:cxn>
                  <a:cxn ang="0">
                    <a:pos x="connsiteX565" y="connsiteY565"/>
                  </a:cxn>
                  <a:cxn ang="0">
                    <a:pos x="connsiteX566" y="connsiteY566"/>
                  </a:cxn>
                  <a:cxn ang="0">
                    <a:pos x="connsiteX567" y="connsiteY567"/>
                  </a:cxn>
                  <a:cxn ang="0">
                    <a:pos x="connsiteX568" y="connsiteY568"/>
                  </a:cxn>
                  <a:cxn ang="0">
                    <a:pos x="connsiteX569" y="connsiteY569"/>
                  </a:cxn>
                  <a:cxn ang="0">
                    <a:pos x="connsiteX570" y="connsiteY570"/>
                  </a:cxn>
                  <a:cxn ang="0">
                    <a:pos x="connsiteX571" y="connsiteY571"/>
                  </a:cxn>
                  <a:cxn ang="0">
                    <a:pos x="connsiteX572" y="connsiteY572"/>
                  </a:cxn>
                  <a:cxn ang="0">
                    <a:pos x="connsiteX573" y="connsiteY573"/>
                  </a:cxn>
                  <a:cxn ang="0">
                    <a:pos x="connsiteX574" y="connsiteY574"/>
                  </a:cxn>
                  <a:cxn ang="0">
                    <a:pos x="connsiteX575" y="connsiteY575"/>
                  </a:cxn>
                  <a:cxn ang="0">
                    <a:pos x="connsiteX576" y="connsiteY576"/>
                  </a:cxn>
                  <a:cxn ang="0">
                    <a:pos x="connsiteX577" y="connsiteY577"/>
                  </a:cxn>
                  <a:cxn ang="0">
                    <a:pos x="connsiteX578" y="connsiteY578"/>
                  </a:cxn>
                  <a:cxn ang="0">
                    <a:pos x="connsiteX579" y="connsiteY579"/>
                  </a:cxn>
                  <a:cxn ang="0">
                    <a:pos x="connsiteX580" y="connsiteY580"/>
                  </a:cxn>
                  <a:cxn ang="0">
                    <a:pos x="connsiteX581" y="connsiteY581"/>
                  </a:cxn>
                  <a:cxn ang="0">
                    <a:pos x="connsiteX582" y="connsiteY582"/>
                  </a:cxn>
                  <a:cxn ang="0">
                    <a:pos x="connsiteX583" y="connsiteY583"/>
                  </a:cxn>
                  <a:cxn ang="0">
                    <a:pos x="connsiteX584" y="connsiteY584"/>
                  </a:cxn>
                  <a:cxn ang="0">
                    <a:pos x="connsiteX585" y="connsiteY585"/>
                  </a:cxn>
                  <a:cxn ang="0">
                    <a:pos x="connsiteX586" y="connsiteY586"/>
                  </a:cxn>
                  <a:cxn ang="0">
                    <a:pos x="connsiteX587" y="connsiteY587"/>
                  </a:cxn>
                  <a:cxn ang="0">
                    <a:pos x="connsiteX588" y="connsiteY588"/>
                  </a:cxn>
                  <a:cxn ang="0">
                    <a:pos x="connsiteX589" y="connsiteY589"/>
                  </a:cxn>
                  <a:cxn ang="0">
                    <a:pos x="connsiteX590" y="connsiteY590"/>
                  </a:cxn>
                  <a:cxn ang="0">
                    <a:pos x="connsiteX591" y="connsiteY591"/>
                  </a:cxn>
                  <a:cxn ang="0">
                    <a:pos x="connsiteX592" y="connsiteY592"/>
                  </a:cxn>
                  <a:cxn ang="0">
                    <a:pos x="connsiteX593" y="connsiteY593"/>
                  </a:cxn>
                  <a:cxn ang="0">
                    <a:pos x="connsiteX594" y="connsiteY594"/>
                  </a:cxn>
                  <a:cxn ang="0">
                    <a:pos x="connsiteX595" y="connsiteY595"/>
                  </a:cxn>
                  <a:cxn ang="0">
                    <a:pos x="connsiteX596" y="connsiteY596"/>
                  </a:cxn>
                  <a:cxn ang="0">
                    <a:pos x="connsiteX597" y="connsiteY597"/>
                  </a:cxn>
                </a:cxnLst>
                <a:rect l="l" t="t" r="r" b="b"/>
                <a:pathLst>
                  <a:path w="7659741" h="4377835" fill="norm" stroke="1" extrusionOk="0">
                    <a:moveTo>
                      <a:pt x="7659742" y="2607956"/>
                    </a:moveTo>
                    <a:cubicBezTo>
                      <a:pt x="7659742" y="2607956"/>
                      <a:pt x="7650920" y="2553596"/>
                      <a:pt x="7648734" y="2551469"/>
                    </a:cubicBezTo>
                    <a:cubicBezTo>
                      <a:pt x="7646245" y="2549739"/>
                      <a:pt x="7629191" y="2531230"/>
                      <a:pt x="7623543" y="2530893"/>
                    </a:cubicBezTo>
                    <a:cubicBezTo>
                      <a:pt x="7617894" y="2530545"/>
                      <a:pt x="7596561" y="2541205"/>
                      <a:pt x="7590575" y="2544318"/>
                    </a:cubicBezTo>
                    <a:cubicBezTo>
                      <a:pt x="7584110" y="2547659"/>
                      <a:pt x="7549304" y="2521952"/>
                      <a:pt x="7536216" y="2516700"/>
                    </a:cubicBezTo>
                    <a:cubicBezTo>
                      <a:pt x="7523056" y="2511748"/>
                      <a:pt x="7523753" y="2503215"/>
                      <a:pt x="7514823" y="2491797"/>
                    </a:cubicBezTo>
                    <a:cubicBezTo>
                      <a:pt x="7505653" y="2480788"/>
                      <a:pt x="7507443" y="2473698"/>
                      <a:pt x="7491759" y="2471907"/>
                    </a:cubicBezTo>
                    <a:cubicBezTo>
                      <a:pt x="7476196" y="2469779"/>
                      <a:pt x="7476893" y="2476173"/>
                      <a:pt x="7469117" y="2480788"/>
                    </a:cubicBezTo>
                    <a:cubicBezTo>
                      <a:pt x="7461257" y="2485404"/>
                      <a:pt x="7463408" y="2475080"/>
                      <a:pt x="7451702" y="2469779"/>
                    </a:cubicBezTo>
                    <a:cubicBezTo>
                      <a:pt x="7439587" y="2464419"/>
                      <a:pt x="7418315" y="2443146"/>
                      <a:pt x="7408291" y="2435310"/>
                    </a:cubicBezTo>
                    <a:cubicBezTo>
                      <a:pt x="7398725" y="2427474"/>
                      <a:pt x="7378485" y="2417487"/>
                      <a:pt x="7371394" y="2411910"/>
                    </a:cubicBezTo>
                    <a:cubicBezTo>
                      <a:pt x="7364375" y="2405793"/>
                      <a:pt x="7355025" y="2414374"/>
                      <a:pt x="7340158" y="2414374"/>
                    </a:cubicBezTo>
                    <a:cubicBezTo>
                      <a:pt x="7324931" y="2414374"/>
                      <a:pt x="7310629" y="2410468"/>
                      <a:pt x="7291146" y="2398702"/>
                    </a:cubicBezTo>
                    <a:cubicBezTo>
                      <a:pt x="7271557" y="2386936"/>
                      <a:pt x="7277950" y="2372009"/>
                      <a:pt x="7274093" y="2358236"/>
                    </a:cubicBezTo>
                    <a:cubicBezTo>
                      <a:pt x="7270174" y="2344691"/>
                      <a:pt x="7263071" y="2343994"/>
                      <a:pt x="7246077" y="2328382"/>
                    </a:cubicBezTo>
                    <a:cubicBezTo>
                      <a:pt x="7229348" y="2312746"/>
                      <a:pt x="7236727" y="2245598"/>
                      <a:pt x="7236114" y="2239132"/>
                    </a:cubicBezTo>
                    <a:cubicBezTo>
                      <a:pt x="7235056" y="2232799"/>
                      <a:pt x="7237208" y="2210769"/>
                      <a:pt x="7235056" y="2205468"/>
                    </a:cubicBezTo>
                    <a:cubicBezTo>
                      <a:pt x="7232533" y="2199712"/>
                      <a:pt x="7218338" y="2147479"/>
                      <a:pt x="7215514" y="2140388"/>
                    </a:cubicBezTo>
                    <a:cubicBezTo>
                      <a:pt x="7212293" y="2133237"/>
                      <a:pt x="7212293" y="2129728"/>
                      <a:pt x="7195636" y="2121195"/>
                    </a:cubicBezTo>
                    <a:cubicBezTo>
                      <a:pt x="7178918" y="2112313"/>
                      <a:pt x="7180360" y="2107361"/>
                      <a:pt x="7180360" y="2107361"/>
                    </a:cubicBezTo>
                    <a:lnTo>
                      <a:pt x="7183581" y="2083889"/>
                    </a:lnTo>
                    <a:cubicBezTo>
                      <a:pt x="7183581" y="2083889"/>
                      <a:pt x="7175048" y="2062220"/>
                      <a:pt x="7170793" y="2053687"/>
                    </a:cubicBezTo>
                    <a:cubicBezTo>
                      <a:pt x="7166178" y="2045166"/>
                      <a:pt x="7167164" y="2040142"/>
                      <a:pt x="7152285" y="2041236"/>
                    </a:cubicBezTo>
                    <a:cubicBezTo>
                      <a:pt x="7137358" y="2042678"/>
                      <a:pt x="7127094" y="2044469"/>
                      <a:pt x="7110040" y="2038063"/>
                    </a:cubicBezTo>
                    <a:cubicBezTo>
                      <a:pt x="7092961" y="2031669"/>
                      <a:pt x="7096892" y="2004291"/>
                      <a:pt x="7091579" y="1994375"/>
                    </a:cubicBezTo>
                    <a:cubicBezTo>
                      <a:pt x="7086616" y="1984797"/>
                      <a:pt x="7078719" y="1963416"/>
                      <a:pt x="7063516" y="1950327"/>
                    </a:cubicBezTo>
                    <a:cubicBezTo>
                      <a:pt x="7048240" y="1936783"/>
                      <a:pt x="7052856" y="1937876"/>
                      <a:pt x="7040789" y="1932576"/>
                    </a:cubicBezTo>
                    <a:cubicBezTo>
                      <a:pt x="7028338" y="1926807"/>
                      <a:pt x="6994614" y="1968439"/>
                      <a:pt x="6994614" y="1968439"/>
                    </a:cubicBezTo>
                    <a:lnTo>
                      <a:pt x="6974387" y="1966240"/>
                    </a:lnTo>
                    <a:cubicBezTo>
                      <a:pt x="6974387" y="1966240"/>
                      <a:pt x="6968678" y="1955976"/>
                      <a:pt x="6965108" y="1955976"/>
                    </a:cubicBezTo>
                    <a:cubicBezTo>
                      <a:pt x="6961936" y="1955976"/>
                      <a:pt x="6906542" y="1997548"/>
                      <a:pt x="6906542" y="1997548"/>
                    </a:cubicBezTo>
                    <a:lnTo>
                      <a:pt x="6836210" y="1973043"/>
                    </a:lnTo>
                    <a:cubicBezTo>
                      <a:pt x="6836210" y="1973043"/>
                      <a:pt x="6815923" y="1951373"/>
                      <a:pt x="6815923" y="1946698"/>
                    </a:cubicBezTo>
                    <a:cubicBezTo>
                      <a:pt x="6815923" y="1942203"/>
                      <a:pt x="6823747" y="1921507"/>
                      <a:pt x="6822317" y="1917241"/>
                    </a:cubicBezTo>
                    <a:cubicBezTo>
                      <a:pt x="6821343" y="1913323"/>
                      <a:pt x="6806693" y="1900583"/>
                      <a:pt x="6793905" y="1894538"/>
                    </a:cubicBezTo>
                    <a:cubicBezTo>
                      <a:pt x="6780805" y="1888877"/>
                      <a:pt x="6751299" y="1878216"/>
                      <a:pt x="6745650" y="1877111"/>
                    </a:cubicBezTo>
                    <a:cubicBezTo>
                      <a:pt x="6739593" y="1875681"/>
                      <a:pt x="6744196" y="1830539"/>
                      <a:pt x="6744196" y="1830539"/>
                    </a:cubicBezTo>
                    <a:cubicBezTo>
                      <a:pt x="6744196" y="1830539"/>
                      <a:pt x="6739593" y="1814927"/>
                      <a:pt x="6735736" y="1814927"/>
                    </a:cubicBezTo>
                    <a:cubicBezTo>
                      <a:pt x="6731817" y="1814927"/>
                      <a:pt x="6699824" y="1809964"/>
                      <a:pt x="6678492" y="1807824"/>
                    </a:cubicBezTo>
                    <a:cubicBezTo>
                      <a:pt x="6656810" y="1806045"/>
                      <a:pt x="6650476" y="1813136"/>
                      <a:pt x="6622341" y="1809266"/>
                    </a:cubicBezTo>
                    <a:cubicBezTo>
                      <a:pt x="6594446" y="1805348"/>
                      <a:pt x="6578065" y="1777970"/>
                      <a:pt x="6578065" y="1777970"/>
                    </a:cubicBezTo>
                    <a:cubicBezTo>
                      <a:pt x="6578065" y="1777970"/>
                      <a:pt x="6563089" y="1791455"/>
                      <a:pt x="6559220" y="1794688"/>
                    </a:cubicBezTo>
                    <a:cubicBezTo>
                      <a:pt x="6555242" y="1798257"/>
                      <a:pt x="6532587" y="1811754"/>
                      <a:pt x="6532587" y="1811754"/>
                    </a:cubicBezTo>
                    <a:cubicBezTo>
                      <a:pt x="6532587" y="1811754"/>
                      <a:pt x="6512347" y="1826681"/>
                      <a:pt x="6503826" y="1830191"/>
                    </a:cubicBezTo>
                    <a:cubicBezTo>
                      <a:pt x="6495233" y="1833363"/>
                      <a:pt x="6487506" y="1855381"/>
                      <a:pt x="6487506" y="1855381"/>
                    </a:cubicBezTo>
                    <a:cubicBezTo>
                      <a:pt x="6487506" y="1855381"/>
                      <a:pt x="6463300" y="1855381"/>
                      <a:pt x="6454130" y="1853999"/>
                    </a:cubicBezTo>
                    <a:cubicBezTo>
                      <a:pt x="6445248" y="1852906"/>
                      <a:pt x="6430261" y="1830539"/>
                      <a:pt x="6430261" y="1830539"/>
                    </a:cubicBezTo>
                    <a:lnTo>
                      <a:pt x="6424961" y="1802175"/>
                    </a:lnTo>
                    <a:cubicBezTo>
                      <a:pt x="6424961" y="1802175"/>
                      <a:pt x="6400743" y="1788294"/>
                      <a:pt x="6397631" y="1787597"/>
                    </a:cubicBezTo>
                    <a:cubicBezTo>
                      <a:pt x="6394410" y="1786852"/>
                      <a:pt x="6362814" y="1787597"/>
                      <a:pt x="6362814" y="1787597"/>
                    </a:cubicBezTo>
                    <a:cubicBezTo>
                      <a:pt x="6362814" y="1787597"/>
                      <a:pt x="6324426" y="1765579"/>
                      <a:pt x="6323393" y="1758777"/>
                    </a:cubicBezTo>
                    <a:cubicBezTo>
                      <a:pt x="6322011" y="1752371"/>
                      <a:pt x="6323393" y="1735316"/>
                      <a:pt x="6322696" y="1731098"/>
                    </a:cubicBezTo>
                    <a:cubicBezTo>
                      <a:pt x="6322011" y="1726483"/>
                      <a:pt x="6317395" y="1717205"/>
                      <a:pt x="6303502" y="1704814"/>
                    </a:cubicBezTo>
                    <a:cubicBezTo>
                      <a:pt x="6289945" y="1692362"/>
                      <a:pt x="6276869" y="1672820"/>
                      <a:pt x="6274393" y="1663891"/>
                    </a:cubicBezTo>
                    <a:cubicBezTo>
                      <a:pt x="6271917" y="1654720"/>
                      <a:pt x="6254911" y="1635875"/>
                      <a:pt x="6247760" y="1625203"/>
                    </a:cubicBezTo>
                    <a:cubicBezTo>
                      <a:pt x="6240261" y="1614891"/>
                      <a:pt x="6244875" y="1572574"/>
                      <a:pt x="6244875" y="1572574"/>
                    </a:cubicBezTo>
                    <a:lnTo>
                      <a:pt x="6216860" y="1572922"/>
                    </a:lnTo>
                    <a:cubicBezTo>
                      <a:pt x="6216860" y="1572922"/>
                      <a:pt x="6126289" y="1612812"/>
                      <a:pt x="6122431" y="1614891"/>
                    </a:cubicBezTo>
                    <a:cubicBezTo>
                      <a:pt x="6118513" y="1616670"/>
                      <a:pt x="6117480" y="1667172"/>
                      <a:pt x="6117480" y="1667172"/>
                    </a:cubicBezTo>
                    <a:cubicBezTo>
                      <a:pt x="6117480" y="1667172"/>
                      <a:pt x="6104283" y="1673457"/>
                      <a:pt x="6097877" y="1675645"/>
                    </a:cubicBezTo>
                    <a:cubicBezTo>
                      <a:pt x="6091075" y="1677435"/>
                      <a:pt x="6070150" y="1701641"/>
                      <a:pt x="6065944" y="1703720"/>
                    </a:cubicBezTo>
                    <a:cubicBezTo>
                      <a:pt x="6061329" y="1705450"/>
                      <a:pt x="6052808" y="1711556"/>
                      <a:pt x="6048133" y="1711904"/>
                    </a:cubicBezTo>
                    <a:cubicBezTo>
                      <a:pt x="6043578" y="1712601"/>
                      <a:pt x="5973931" y="1781828"/>
                      <a:pt x="5973931" y="1781828"/>
                    </a:cubicBezTo>
                    <a:lnTo>
                      <a:pt x="5945915" y="1779064"/>
                    </a:lnTo>
                    <a:lnTo>
                      <a:pt x="5921758" y="1807139"/>
                    </a:lnTo>
                    <a:cubicBezTo>
                      <a:pt x="5921758" y="1807139"/>
                      <a:pt x="5923441" y="1829506"/>
                      <a:pt x="5919571" y="1834169"/>
                    </a:cubicBezTo>
                    <a:cubicBezTo>
                      <a:pt x="5915713" y="1838387"/>
                      <a:pt x="5913874" y="1906292"/>
                      <a:pt x="5913874" y="1906292"/>
                    </a:cubicBezTo>
                    <a:cubicBezTo>
                      <a:pt x="5913874" y="1906292"/>
                      <a:pt x="5629793" y="1906292"/>
                      <a:pt x="5617041" y="1905595"/>
                    </a:cubicBezTo>
                    <a:cubicBezTo>
                      <a:pt x="5604253" y="1904501"/>
                      <a:pt x="5601080" y="1908071"/>
                      <a:pt x="5583269" y="1913034"/>
                    </a:cubicBezTo>
                    <a:cubicBezTo>
                      <a:pt x="5565229" y="1917649"/>
                      <a:pt x="5557044" y="1925077"/>
                      <a:pt x="5541348" y="1931771"/>
                    </a:cubicBezTo>
                    <a:cubicBezTo>
                      <a:pt x="5525796" y="1938573"/>
                      <a:pt x="5528272" y="1932925"/>
                      <a:pt x="5518309" y="1932925"/>
                    </a:cubicBezTo>
                    <a:cubicBezTo>
                      <a:pt x="5508382" y="1932925"/>
                      <a:pt x="5461461" y="1953849"/>
                      <a:pt x="5453625" y="1960940"/>
                    </a:cubicBezTo>
                    <a:cubicBezTo>
                      <a:pt x="5445897" y="1968439"/>
                      <a:pt x="5406068" y="1988727"/>
                      <a:pt x="5406068" y="1988727"/>
                    </a:cubicBezTo>
                    <a:cubicBezTo>
                      <a:pt x="5406068" y="1988727"/>
                      <a:pt x="5343584" y="1924788"/>
                      <a:pt x="5340399" y="1921507"/>
                    </a:cubicBezTo>
                    <a:cubicBezTo>
                      <a:pt x="5337178" y="1917998"/>
                      <a:pt x="5314811" y="1921507"/>
                      <a:pt x="5211801" y="1852906"/>
                    </a:cubicBezTo>
                    <a:cubicBezTo>
                      <a:pt x="5108911" y="1784364"/>
                      <a:pt x="5118814" y="1746722"/>
                      <a:pt x="5118814" y="1746722"/>
                    </a:cubicBezTo>
                    <a:cubicBezTo>
                      <a:pt x="5118814" y="1746722"/>
                      <a:pt x="5107793" y="1692362"/>
                      <a:pt x="5104175" y="1683433"/>
                    </a:cubicBezTo>
                    <a:cubicBezTo>
                      <a:pt x="5100990" y="1674263"/>
                      <a:pt x="5089308" y="1672820"/>
                      <a:pt x="5083599" y="1672820"/>
                    </a:cubicBezTo>
                    <a:cubicBezTo>
                      <a:pt x="5077530" y="1672820"/>
                      <a:pt x="5024324" y="1656103"/>
                      <a:pt x="5016488" y="1647569"/>
                    </a:cubicBezTo>
                    <a:cubicBezTo>
                      <a:pt x="5008700" y="1639036"/>
                      <a:pt x="4989110" y="1649360"/>
                      <a:pt x="4975277" y="1653218"/>
                    </a:cubicBezTo>
                    <a:cubicBezTo>
                      <a:pt x="4971010" y="1654720"/>
                      <a:pt x="4965013" y="1658242"/>
                      <a:pt x="4957862" y="1662857"/>
                    </a:cubicBezTo>
                    <a:lnTo>
                      <a:pt x="4942983" y="1673914"/>
                    </a:lnTo>
                    <a:cubicBezTo>
                      <a:pt x="4931241" y="1682387"/>
                      <a:pt x="4920977" y="1690872"/>
                      <a:pt x="4917744" y="1692362"/>
                    </a:cubicBezTo>
                    <a:cubicBezTo>
                      <a:pt x="4912095" y="1695535"/>
                      <a:pt x="4904259" y="1696978"/>
                      <a:pt x="4900341" y="1693059"/>
                    </a:cubicBezTo>
                    <a:cubicBezTo>
                      <a:pt x="4896411" y="1689189"/>
                      <a:pt x="4883323" y="1663193"/>
                      <a:pt x="4874730" y="1655417"/>
                    </a:cubicBezTo>
                    <a:cubicBezTo>
                      <a:pt x="4866269" y="1647569"/>
                      <a:pt x="4842460" y="1635875"/>
                      <a:pt x="4833230" y="1631260"/>
                    </a:cubicBezTo>
                    <a:cubicBezTo>
                      <a:pt x="4824012" y="1626585"/>
                      <a:pt x="4783546" y="1604916"/>
                      <a:pt x="4778582" y="1603185"/>
                    </a:cubicBezTo>
                    <a:cubicBezTo>
                      <a:pt x="4773294" y="1601046"/>
                      <a:pt x="4743764" y="1595397"/>
                      <a:pt x="4735928" y="1594303"/>
                    </a:cubicBezTo>
                    <a:cubicBezTo>
                      <a:pt x="4728140" y="1593270"/>
                      <a:pt x="4720641" y="1600709"/>
                      <a:pt x="4711483" y="1605661"/>
                    </a:cubicBezTo>
                    <a:cubicBezTo>
                      <a:pt x="4702156" y="1610336"/>
                      <a:pt x="4691195" y="1609879"/>
                      <a:pt x="4680126" y="1610973"/>
                    </a:cubicBezTo>
                    <a:cubicBezTo>
                      <a:pt x="4669165" y="1612067"/>
                      <a:pt x="4654239" y="1609531"/>
                      <a:pt x="4648950" y="1606707"/>
                    </a:cubicBezTo>
                    <a:cubicBezTo>
                      <a:pt x="4643975" y="1603882"/>
                      <a:pt x="4616945" y="1602091"/>
                      <a:pt x="4616945" y="1602091"/>
                    </a:cubicBezTo>
                    <a:lnTo>
                      <a:pt x="4592499" y="1626297"/>
                    </a:lnTo>
                    <a:lnTo>
                      <a:pt x="4545243" y="1623412"/>
                    </a:lnTo>
                    <a:cubicBezTo>
                      <a:pt x="4545243" y="1623412"/>
                      <a:pt x="4515713" y="1642954"/>
                      <a:pt x="4502577" y="1642269"/>
                    </a:cubicBezTo>
                    <a:cubicBezTo>
                      <a:pt x="4489825" y="1641524"/>
                      <a:pt x="4408845" y="1646872"/>
                      <a:pt x="4392463" y="1646872"/>
                    </a:cubicBezTo>
                    <a:cubicBezTo>
                      <a:pt x="4376154" y="1646872"/>
                      <a:pt x="4333212" y="1569052"/>
                      <a:pt x="4315797" y="1561216"/>
                    </a:cubicBezTo>
                    <a:cubicBezTo>
                      <a:pt x="4298046" y="1553440"/>
                      <a:pt x="4163162" y="1554823"/>
                      <a:pt x="4137911" y="1551650"/>
                    </a:cubicBezTo>
                    <a:cubicBezTo>
                      <a:pt x="4112324" y="1548477"/>
                      <a:pt x="4121530" y="1552335"/>
                      <a:pt x="4102397" y="1549174"/>
                    </a:cubicBezTo>
                    <a:cubicBezTo>
                      <a:pt x="4083552" y="1545592"/>
                      <a:pt x="4076449" y="1536783"/>
                      <a:pt x="4069358" y="1531423"/>
                    </a:cubicBezTo>
                    <a:cubicBezTo>
                      <a:pt x="4062279" y="1526050"/>
                      <a:pt x="4045910" y="1502650"/>
                      <a:pt x="4039155" y="1485584"/>
                    </a:cubicBezTo>
                    <a:cubicBezTo>
                      <a:pt x="4032750" y="1468866"/>
                      <a:pt x="4032077" y="1469960"/>
                      <a:pt x="4013964" y="1450418"/>
                    </a:cubicBezTo>
                    <a:cubicBezTo>
                      <a:pt x="3995468" y="1430888"/>
                      <a:pt x="3998292" y="1442522"/>
                      <a:pt x="3983365" y="1434049"/>
                    </a:cubicBezTo>
                    <a:cubicBezTo>
                      <a:pt x="3968138" y="1425924"/>
                      <a:pt x="3985949" y="1421946"/>
                      <a:pt x="3985204" y="1415949"/>
                    </a:cubicBezTo>
                    <a:cubicBezTo>
                      <a:pt x="3984459" y="1410192"/>
                      <a:pt x="3968883" y="1407368"/>
                      <a:pt x="3951468" y="1407368"/>
                    </a:cubicBezTo>
                    <a:cubicBezTo>
                      <a:pt x="3933657" y="1407368"/>
                      <a:pt x="3925881" y="1417331"/>
                      <a:pt x="3916662" y="1419867"/>
                    </a:cubicBezTo>
                    <a:cubicBezTo>
                      <a:pt x="3907781" y="1422343"/>
                      <a:pt x="3902481" y="1448579"/>
                      <a:pt x="3896075" y="1458903"/>
                    </a:cubicBezTo>
                    <a:cubicBezTo>
                      <a:pt x="3889285" y="1469563"/>
                      <a:pt x="3860164" y="1492326"/>
                      <a:pt x="3839925" y="1493708"/>
                    </a:cubicBezTo>
                    <a:cubicBezTo>
                      <a:pt x="3819661" y="1494802"/>
                      <a:pt x="3791646" y="1484430"/>
                      <a:pt x="3752574" y="1481269"/>
                    </a:cubicBezTo>
                    <a:cubicBezTo>
                      <a:pt x="3713490" y="1477748"/>
                      <a:pt x="3712853" y="1484430"/>
                      <a:pt x="3704296" y="1487026"/>
                    </a:cubicBezTo>
                    <a:cubicBezTo>
                      <a:pt x="3695786" y="1489850"/>
                      <a:pt x="3690390" y="1500859"/>
                      <a:pt x="3686508" y="1504790"/>
                    </a:cubicBezTo>
                    <a:cubicBezTo>
                      <a:pt x="3682614" y="1508647"/>
                      <a:pt x="3653457" y="1509393"/>
                      <a:pt x="3637160" y="1507950"/>
                    </a:cubicBezTo>
                    <a:cubicBezTo>
                      <a:pt x="3620827" y="1506508"/>
                      <a:pt x="3580373" y="1548477"/>
                      <a:pt x="3562970" y="1553440"/>
                    </a:cubicBezTo>
                    <a:cubicBezTo>
                      <a:pt x="3561468" y="1553777"/>
                      <a:pt x="3560494" y="1553440"/>
                      <a:pt x="3559424" y="1552335"/>
                    </a:cubicBezTo>
                    <a:cubicBezTo>
                      <a:pt x="3558487" y="1553044"/>
                      <a:pt x="3557502" y="1553813"/>
                      <a:pt x="3556528" y="1554546"/>
                    </a:cubicBezTo>
                    <a:lnTo>
                      <a:pt x="3550807" y="1542540"/>
                    </a:lnTo>
                    <a:cubicBezTo>
                      <a:pt x="3551649" y="1541915"/>
                      <a:pt x="3552562" y="1541242"/>
                      <a:pt x="3553355" y="1540641"/>
                    </a:cubicBezTo>
                    <a:cubicBezTo>
                      <a:pt x="3541277" y="1504729"/>
                      <a:pt x="3533453" y="1405973"/>
                      <a:pt x="3530989" y="1397104"/>
                    </a:cubicBezTo>
                    <a:cubicBezTo>
                      <a:pt x="3527804" y="1386095"/>
                      <a:pt x="3530989" y="1337023"/>
                      <a:pt x="3532755" y="1326711"/>
                    </a:cubicBezTo>
                    <a:cubicBezTo>
                      <a:pt x="3534871" y="1316099"/>
                      <a:pt x="3524258" y="1284803"/>
                      <a:pt x="3512156" y="1257425"/>
                    </a:cubicBezTo>
                    <a:cubicBezTo>
                      <a:pt x="3499705" y="1230095"/>
                      <a:pt x="3488720" y="1237883"/>
                      <a:pt x="3477398" y="1236152"/>
                    </a:cubicBezTo>
                    <a:cubicBezTo>
                      <a:pt x="3466353" y="1233964"/>
                      <a:pt x="3417354" y="1233964"/>
                      <a:pt x="3396694" y="1233964"/>
                    </a:cubicBezTo>
                    <a:cubicBezTo>
                      <a:pt x="3375746" y="1233964"/>
                      <a:pt x="3353776" y="1230792"/>
                      <a:pt x="3351588" y="1224794"/>
                    </a:cubicBezTo>
                    <a:cubicBezTo>
                      <a:pt x="3349882" y="1219026"/>
                      <a:pt x="3293743" y="1127776"/>
                      <a:pt x="3289849" y="1114633"/>
                    </a:cubicBezTo>
                    <a:cubicBezTo>
                      <a:pt x="3285944" y="1101432"/>
                      <a:pt x="3295522" y="1092612"/>
                      <a:pt x="3278804" y="1078717"/>
                    </a:cubicBezTo>
                    <a:cubicBezTo>
                      <a:pt x="3261750" y="1065286"/>
                      <a:pt x="3256498" y="1052032"/>
                      <a:pt x="3249347" y="1045690"/>
                    </a:cubicBezTo>
                    <a:cubicBezTo>
                      <a:pt x="3242256" y="1038940"/>
                      <a:pt x="3306916" y="985618"/>
                      <a:pt x="3306916" y="985618"/>
                    </a:cubicBezTo>
                    <a:lnTo>
                      <a:pt x="3305149" y="926645"/>
                    </a:lnTo>
                    <a:cubicBezTo>
                      <a:pt x="3305149" y="926645"/>
                      <a:pt x="3274922" y="901453"/>
                      <a:pt x="3262808" y="901453"/>
                    </a:cubicBezTo>
                    <a:cubicBezTo>
                      <a:pt x="3251138" y="901453"/>
                      <a:pt x="3228735" y="897536"/>
                      <a:pt x="3218411" y="889354"/>
                    </a:cubicBezTo>
                    <a:cubicBezTo>
                      <a:pt x="3208160" y="881511"/>
                      <a:pt x="3194699" y="866985"/>
                      <a:pt x="3182933" y="852055"/>
                    </a:cubicBezTo>
                    <a:cubicBezTo>
                      <a:pt x="3171275" y="837124"/>
                      <a:pt x="3169797" y="839947"/>
                      <a:pt x="3160567" y="837124"/>
                    </a:cubicBezTo>
                    <a:cubicBezTo>
                      <a:pt x="3151733" y="834647"/>
                      <a:pt x="3135736" y="847383"/>
                      <a:pt x="3135736" y="847383"/>
                    </a:cubicBezTo>
                    <a:cubicBezTo>
                      <a:pt x="3135736" y="847383"/>
                      <a:pt x="3091688" y="854183"/>
                      <a:pt x="3079922" y="853150"/>
                    </a:cubicBezTo>
                    <a:cubicBezTo>
                      <a:pt x="3068204" y="852055"/>
                      <a:pt x="3062892" y="853496"/>
                      <a:pt x="3050056" y="852403"/>
                    </a:cubicBezTo>
                    <a:cubicBezTo>
                      <a:pt x="3037317" y="851360"/>
                      <a:pt x="3040862" y="848883"/>
                      <a:pt x="3039083" y="843577"/>
                    </a:cubicBezTo>
                    <a:cubicBezTo>
                      <a:pt x="3037317" y="837819"/>
                      <a:pt x="3035910" y="833953"/>
                      <a:pt x="3033062" y="829688"/>
                    </a:cubicBezTo>
                    <a:cubicBezTo>
                      <a:pt x="3030238" y="825422"/>
                      <a:pt x="3019914" y="819022"/>
                      <a:pt x="3014241" y="813256"/>
                    </a:cubicBezTo>
                    <a:cubicBezTo>
                      <a:pt x="3008929" y="807261"/>
                      <a:pt x="3010347" y="812627"/>
                      <a:pt x="3002896" y="814408"/>
                    </a:cubicBezTo>
                    <a:cubicBezTo>
                      <a:pt x="2995480" y="816545"/>
                      <a:pt x="2918033" y="816893"/>
                      <a:pt x="2918033" y="816893"/>
                    </a:cubicBezTo>
                    <a:cubicBezTo>
                      <a:pt x="2918033" y="816893"/>
                      <a:pt x="2891051" y="762815"/>
                      <a:pt x="2883179" y="753250"/>
                    </a:cubicBezTo>
                    <a:cubicBezTo>
                      <a:pt x="2875055" y="743677"/>
                      <a:pt x="2867555" y="758609"/>
                      <a:pt x="2861186" y="764255"/>
                    </a:cubicBezTo>
                    <a:cubicBezTo>
                      <a:pt x="2854780" y="770021"/>
                      <a:pt x="2837749" y="772794"/>
                      <a:pt x="2824926" y="772794"/>
                    </a:cubicBezTo>
                    <a:cubicBezTo>
                      <a:pt x="2812198" y="772794"/>
                      <a:pt x="2804374" y="776711"/>
                      <a:pt x="2798665" y="779940"/>
                    </a:cubicBezTo>
                    <a:cubicBezTo>
                      <a:pt x="2793329" y="783112"/>
                      <a:pt x="2787680" y="783112"/>
                      <a:pt x="2777332" y="783112"/>
                    </a:cubicBezTo>
                    <a:cubicBezTo>
                      <a:pt x="2767068" y="783112"/>
                      <a:pt x="2769893" y="786284"/>
                      <a:pt x="2769893" y="789507"/>
                    </a:cubicBezTo>
                    <a:cubicBezTo>
                      <a:pt x="2769893" y="793024"/>
                      <a:pt x="2774869" y="800172"/>
                      <a:pt x="2776996" y="807955"/>
                    </a:cubicBezTo>
                    <a:cubicBezTo>
                      <a:pt x="2778847" y="815790"/>
                      <a:pt x="2788750" y="830670"/>
                      <a:pt x="2795120" y="838158"/>
                    </a:cubicBezTo>
                    <a:cubicBezTo>
                      <a:pt x="2801213" y="845595"/>
                      <a:pt x="2805444" y="844559"/>
                      <a:pt x="2812198" y="851360"/>
                    </a:cubicBezTo>
                    <a:cubicBezTo>
                      <a:pt x="2818904" y="858109"/>
                      <a:pt x="2801213" y="869752"/>
                      <a:pt x="2788041" y="880070"/>
                    </a:cubicBezTo>
                    <a:cubicBezTo>
                      <a:pt x="2774869" y="890448"/>
                      <a:pt x="2781671" y="886183"/>
                      <a:pt x="2776299" y="892924"/>
                    </a:cubicBezTo>
                    <a:cubicBezTo>
                      <a:pt x="2770975" y="899613"/>
                      <a:pt x="2775578" y="909585"/>
                      <a:pt x="2771347" y="913502"/>
                    </a:cubicBezTo>
                    <a:cubicBezTo>
                      <a:pt x="2766732" y="917428"/>
                      <a:pt x="2768138" y="914545"/>
                      <a:pt x="2759930" y="913154"/>
                    </a:cubicBezTo>
                    <a:cubicBezTo>
                      <a:pt x="2751432" y="912062"/>
                      <a:pt x="2742923" y="910680"/>
                      <a:pt x="2725160" y="906413"/>
                    </a:cubicBezTo>
                    <a:cubicBezTo>
                      <a:pt x="2707409" y="902090"/>
                      <a:pt x="2688275" y="875516"/>
                      <a:pt x="2675836" y="871598"/>
                    </a:cubicBezTo>
                    <a:cubicBezTo>
                      <a:pt x="2663000" y="867326"/>
                      <a:pt x="2662303" y="870903"/>
                      <a:pt x="2653458" y="871252"/>
                    </a:cubicBezTo>
                    <a:cubicBezTo>
                      <a:pt x="2644516" y="871598"/>
                      <a:pt x="2585553" y="922439"/>
                      <a:pt x="2574220" y="930223"/>
                    </a:cubicBezTo>
                    <a:cubicBezTo>
                      <a:pt x="2563175" y="938347"/>
                      <a:pt x="2574220" y="938695"/>
                      <a:pt x="2571395" y="947978"/>
                    </a:cubicBezTo>
                    <a:cubicBezTo>
                      <a:pt x="2568571" y="957202"/>
                      <a:pt x="2544426" y="964691"/>
                      <a:pt x="2534438" y="968210"/>
                    </a:cubicBezTo>
                    <a:cubicBezTo>
                      <a:pt x="2524872" y="971788"/>
                      <a:pt x="2508539" y="985276"/>
                      <a:pt x="2499260" y="990230"/>
                    </a:cubicBezTo>
                    <a:cubicBezTo>
                      <a:pt x="2490403" y="994901"/>
                      <a:pt x="2467327" y="1024357"/>
                      <a:pt x="2464142" y="1027936"/>
                    </a:cubicBezTo>
                    <a:cubicBezTo>
                      <a:pt x="2460597" y="1031446"/>
                      <a:pt x="2457063" y="1032140"/>
                      <a:pt x="2452821" y="1030004"/>
                    </a:cubicBezTo>
                    <a:cubicBezTo>
                      <a:pt x="2448494" y="1027936"/>
                      <a:pt x="2443542" y="1019058"/>
                      <a:pt x="2431788" y="1011562"/>
                    </a:cubicBezTo>
                    <a:cubicBezTo>
                      <a:pt x="2419770" y="1003779"/>
                      <a:pt x="2417979" y="1005916"/>
                      <a:pt x="2404446" y="1004125"/>
                    </a:cubicBezTo>
                    <a:cubicBezTo>
                      <a:pt x="2390997" y="1001989"/>
                      <a:pt x="2389231" y="1003430"/>
                      <a:pt x="2365374" y="1001302"/>
                    </a:cubicBezTo>
                    <a:cubicBezTo>
                      <a:pt x="2341589" y="998819"/>
                      <a:pt x="2345532" y="997038"/>
                      <a:pt x="2341253" y="995994"/>
                    </a:cubicBezTo>
                    <a:cubicBezTo>
                      <a:pt x="2337359" y="994495"/>
                      <a:pt x="2334510" y="996343"/>
                      <a:pt x="2326723" y="999166"/>
                    </a:cubicBezTo>
                    <a:cubicBezTo>
                      <a:pt x="2318947" y="1001643"/>
                      <a:pt x="2318947" y="1004474"/>
                      <a:pt x="2314968" y="1005508"/>
                    </a:cubicBezTo>
                    <a:cubicBezTo>
                      <a:pt x="2311447" y="1006602"/>
                      <a:pt x="2308959" y="1002338"/>
                      <a:pt x="2309993" y="993866"/>
                    </a:cubicBezTo>
                    <a:cubicBezTo>
                      <a:pt x="2311447" y="985276"/>
                      <a:pt x="2309656" y="984582"/>
                      <a:pt x="2306483" y="982046"/>
                    </a:cubicBezTo>
                    <a:cubicBezTo>
                      <a:pt x="2303286" y="979969"/>
                      <a:pt x="2295450" y="980318"/>
                      <a:pt x="2283744" y="975646"/>
                    </a:cubicBezTo>
                    <a:cubicBezTo>
                      <a:pt x="2271990" y="971439"/>
                      <a:pt x="2284802" y="964690"/>
                      <a:pt x="2284802" y="954719"/>
                    </a:cubicBezTo>
                    <a:cubicBezTo>
                      <a:pt x="2284802" y="945154"/>
                      <a:pt x="2269502" y="944459"/>
                      <a:pt x="2257820" y="943713"/>
                    </a:cubicBezTo>
                    <a:cubicBezTo>
                      <a:pt x="2246078" y="943018"/>
                      <a:pt x="2205227" y="930911"/>
                      <a:pt x="2190012" y="923475"/>
                    </a:cubicBezTo>
                    <a:cubicBezTo>
                      <a:pt x="2175085" y="916326"/>
                      <a:pt x="2185000" y="898919"/>
                      <a:pt x="2183582" y="887219"/>
                    </a:cubicBezTo>
                    <a:cubicBezTo>
                      <a:pt x="2182152" y="875516"/>
                      <a:pt x="2186130" y="863757"/>
                      <a:pt x="2186130" y="851360"/>
                    </a:cubicBezTo>
                    <a:cubicBezTo>
                      <a:pt x="2186130" y="838913"/>
                      <a:pt x="2213448" y="802648"/>
                      <a:pt x="2216609" y="793431"/>
                    </a:cubicBezTo>
                    <a:cubicBezTo>
                      <a:pt x="2219758" y="784553"/>
                      <a:pt x="2218400" y="770657"/>
                      <a:pt x="2220154" y="762525"/>
                    </a:cubicBezTo>
                    <a:cubicBezTo>
                      <a:pt x="2221573" y="754632"/>
                      <a:pt x="2220527" y="748288"/>
                      <a:pt x="2217691" y="741888"/>
                    </a:cubicBezTo>
                    <a:cubicBezTo>
                      <a:pt x="2214806" y="735842"/>
                      <a:pt x="2206285" y="730535"/>
                      <a:pt x="2190012" y="723445"/>
                    </a:cubicBezTo>
                    <a:cubicBezTo>
                      <a:pt x="2173667" y="716297"/>
                      <a:pt x="2167213" y="715204"/>
                      <a:pt x="2148440" y="710991"/>
                    </a:cubicBezTo>
                    <a:cubicBezTo>
                      <a:pt x="2129619" y="707073"/>
                      <a:pt x="2125737" y="712379"/>
                      <a:pt x="2100811" y="719528"/>
                    </a:cubicBezTo>
                    <a:cubicBezTo>
                      <a:pt x="2075956" y="726618"/>
                      <a:pt x="2068865" y="720969"/>
                      <a:pt x="2057832" y="716297"/>
                    </a:cubicBezTo>
                    <a:cubicBezTo>
                      <a:pt x="2046848" y="711686"/>
                      <a:pt x="2038999" y="706379"/>
                      <a:pt x="2010960" y="692836"/>
                    </a:cubicBezTo>
                    <a:cubicBezTo>
                      <a:pt x="1982909" y="679058"/>
                      <a:pt x="1988606" y="692141"/>
                      <a:pt x="1967297" y="690699"/>
                    </a:cubicBezTo>
                    <a:cubicBezTo>
                      <a:pt x="1957009" y="690012"/>
                      <a:pt x="1950279" y="692490"/>
                      <a:pt x="1944991" y="696065"/>
                    </a:cubicBezTo>
                    <a:lnTo>
                      <a:pt x="1934294" y="708455"/>
                    </a:lnTo>
                    <a:lnTo>
                      <a:pt x="1933946" y="709261"/>
                    </a:lnTo>
                    <a:cubicBezTo>
                      <a:pt x="1929331" y="716356"/>
                      <a:pt x="1835947" y="708455"/>
                      <a:pt x="1814590" y="707768"/>
                    </a:cubicBezTo>
                    <a:cubicBezTo>
                      <a:pt x="1793257" y="707419"/>
                      <a:pt x="1781587" y="711745"/>
                      <a:pt x="1770181" y="714221"/>
                    </a:cubicBezTo>
                    <a:cubicBezTo>
                      <a:pt x="1758499" y="716356"/>
                      <a:pt x="1720834" y="755038"/>
                      <a:pt x="1716591" y="759651"/>
                    </a:cubicBezTo>
                    <a:cubicBezTo>
                      <a:pt x="1712697" y="764603"/>
                      <a:pt x="1688900" y="760745"/>
                      <a:pt x="1673961" y="759991"/>
                    </a:cubicBezTo>
                    <a:cubicBezTo>
                      <a:pt x="1659034" y="759303"/>
                      <a:pt x="1632774" y="772445"/>
                      <a:pt x="1619313" y="778153"/>
                    </a:cubicBezTo>
                    <a:cubicBezTo>
                      <a:pt x="1605792" y="783799"/>
                      <a:pt x="1588738" y="790599"/>
                      <a:pt x="1570254" y="787776"/>
                    </a:cubicBezTo>
                    <a:cubicBezTo>
                      <a:pt x="1552130" y="784843"/>
                      <a:pt x="1556024" y="782357"/>
                      <a:pt x="1545039" y="783452"/>
                    </a:cubicBezTo>
                    <a:cubicBezTo>
                      <a:pt x="1534054" y="784843"/>
                      <a:pt x="1518430" y="818673"/>
                      <a:pt x="1509921" y="823635"/>
                    </a:cubicBezTo>
                    <a:cubicBezTo>
                      <a:pt x="1501364" y="828882"/>
                      <a:pt x="1501364" y="826399"/>
                      <a:pt x="1486064" y="826109"/>
                    </a:cubicBezTo>
                    <a:cubicBezTo>
                      <a:pt x="1470837" y="825711"/>
                      <a:pt x="1467243" y="826109"/>
                      <a:pt x="1461210" y="827552"/>
                    </a:cubicBezTo>
                    <a:cubicBezTo>
                      <a:pt x="1455201" y="829340"/>
                      <a:pt x="1446691" y="826864"/>
                      <a:pt x="1438134" y="827211"/>
                    </a:cubicBezTo>
                    <a:cubicBezTo>
                      <a:pt x="1430010" y="827211"/>
                      <a:pt x="1409037" y="828247"/>
                      <a:pt x="1395877" y="827552"/>
                    </a:cubicBezTo>
                    <a:cubicBezTo>
                      <a:pt x="1383138" y="827211"/>
                      <a:pt x="1381299" y="831071"/>
                      <a:pt x="1365362" y="846350"/>
                    </a:cubicBezTo>
                    <a:cubicBezTo>
                      <a:pt x="1349726" y="861332"/>
                      <a:pt x="1350423" y="876552"/>
                      <a:pt x="1347947" y="879375"/>
                    </a:cubicBezTo>
                    <a:cubicBezTo>
                      <a:pt x="1345123" y="882257"/>
                      <a:pt x="1318839" y="876552"/>
                      <a:pt x="1314187" y="876552"/>
                    </a:cubicBezTo>
                    <a:cubicBezTo>
                      <a:pt x="1309236" y="876552"/>
                      <a:pt x="1302481" y="879783"/>
                      <a:pt x="1295775" y="881224"/>
                    </a:cubicBezTo>
                    <a:cubicBezTo>
                      <a:pt x="1288696" y="882606"/>
                      <a:pt x="1281197" y="881224"/>
                      <a:pt x="1268421" y="881224"/>
                    </a:cubicBezTo>
                    <a:cubicBezTo>
                      <a:pt x="1255621" y="881224"/>
                      <a:pt x="1258446" y="880765"/>
                      <a:pt x="1255621" y="877306"/>
                    </a:cubicBezTo>
                    <a:cubicBezTo>
                      <a:pt x="1253145" y="873728"/>
                      <a:pt x="1251006" y="870157"/>
                      <a:pt x="1247845" y="866639"/>
                    </a:cubicBezTo>
                    <a:cubicBezTo>
                      <a:pt x="1244937" y="863350"/>
                      <a:pt x="1239288" y="869116"/>
                      <a:pt x="1231849" y="870498"/>
                    </a:cubicBezTo>
                    <a:cubicBezTo>
                      <a:pt x="1224698" y="872286"/>
                      <a:pt x="1224409" y="867674"/>
                      <a:pt x="1214061" y="859145"/>
                    </a:cubicBezTo>
                    <a:cubicBezTo>
                      <a:pt x="1203809" y="850961"/>
                      <a:pt x="1211237" y="850961"/>
                      <a:pt x="1214782" y="845942"/>
                    </a:cubicBezTo>
                    <a:cubicBezTo>
                      <a:pt x="1217955" y="840642"/>
                      <a:pt x="1227234" y="833546"/>
                      <a:pt x="1231127" y="826864"/>
                    </a:cubicBezTo>
                    <a:cubicBezTo>
                      <a:pt x="1235010" y="820114"/>
                      <a:pt x="1228640" y="804437"/>
                      <a:pt x="1225094" y="792736"/>
                    </a:cubicBezTo>
                    <a:cubicBezTo>
                      <a:pt x="1221501" y="780629"/>
                      <a:pt x="1221933" y="780975"/>
                      <a:pt x="1216189" y="775676"/>
                    </a:cubicBezTo>
                    <a:cubicBezTo>
                      <a:pt x="1210516" y="769962"/>
                      <a:pt x="1210516" y="774235"/>
                      <a:pt x="1203809" y="769622"/>
                    </a:cubicBezTo>
                    <a:cubicBezTo>
                      <a:pt x="1197003" y="765358"/>
                      <a:pt x="1174281" y="746161"/>
                      <a:pt x="1165056" y="738725"/>
                    </a:cubicBezTo>
                    <a:cubicBezTo>
                      <a:pt x="1155862" y="731289"/>
                      <a:pt x="1149060" y="736588"/>
                      <a:pt x="1135608" y="735147"/>
                    </a:cubicBezTo>
                    <a:cubicBezTo>
                      <a:pt x="1122080" y="734111"/>
                      <a:pt x="1111761" y="734799"/>
                      <a:pt x="1101132" y="736241"/>
                    </a:cubicBezTo>
                    <a:cubicBezTo>
                      <a:pt x="1090531" y="737972"/>
                      <a:pt x="1075941" y="752206"/>
                      <a:pt x="1071269" y="752901"/>
                    </a:cubicBezTo>
                    <a:cubicBezTo>
                      <a:pt x="1066317" y="753649"/>
                      <a:pt x="1065622" y="759651"/>
                      <a:pt x="1056398" y="758956"/>
                    </a:cubicBezTo>
                    <a:cubicBezTo>
                      <a:pt x="1047113" y="758609"/>
                      <a:pt x="1038983" y="744371"/>
                      <a:pt x="1036853" y="744025"/>
                    </a:cubicBezTo>
                    <a:cubicBezTo>
                      <a:pt x="1034723" y="743331"/>
                      <a:pt x="1007684" y="741888"/>
                      <a:pt x="998490" y="739064"/>
                    </a:cubicBezTo>
                    <a:cubicBezTo>
                      <a:pt x="989265" y="736241"/>
                      <a:pt x="972929" y="718086"/>
                      <a:pt x="970445" y="714221"/>
                    </a:cubicBezTo>
                    <a:cubicBezTo>
                      <a:pt x="967622" y="710244"/>
                      <a:pt x="966217" y="679754"/>
                      <a:pt x="966217" y="673352"/>
                    </a:cubicBezTo>
                    <a:cubicBezTo>
                      <a:pt x="966217" y="667298"/>
                      <a:pt x="966557" y="661939"/>
                      <a:pt x="968316" y="651967"/>
                    </a:cubicBezTo>
                    <a:cubicBezTo>
                      <a:pt x="969750" y="642048"/>
                      <a:pt x="1023681" y="609362"/>
                      <a:pt x="1025188" y="604749"/>
                    </a:cubicBezTo>
                    <a:cubicBezTo>
                      <a:pt x="1026593" y="599796"/>
                      <a:pt x="1035094" y="568085"/>
                      <a:pt x="1032183" y="543995"/>
                    </a:cubicBezTo>
                    <a:cubicBezTo>
                      <a:pt x="1029416" y="519839"/>
                      <a:pt x="1013081" y="524045"/>
                      <a:pt x="1005645" y="520187"/>
                    </a:cubicBezTo>
                    <a:cubicBezTo>
                      <a:pt x="998150" y="516263"/>
                      <a:pt x="1001032" y="496031"/>
                      <a:pt x="1001032" y="483235"/>
                    </a:cubicBezTo>
                    <a:cubicBezTo>
                      <a:pt x="1001032" y="470432"/>
                      <a:pt x="1016970" y="461903"/>
                      <a:pt x="1019098" y="457579"/>
                    </a:cubicBezTo>
                    <a:cubicBezTo>
                      <a:pt x="1021198" y="453025"/>
                      <a:pt x="1033690" y="416481"/>
                      <a:pt x="1036158" y="408238"/>
                    </a:cubicBezTo>
                    <a:cubicBezTo>
                      <a:pt x="1038641" y="400048"/>
                      <a:pt x="1034723" y="323033"/>
                      <a:pt x="1037577" y="308798"/>
                    </a:cubicBezTo>
                    <a:cubicBezTo>
                      <a:pt x="1040741" y="294561"/>
                      <a:pt x="1045708" y="264003"/>
                      <a:pt x="1045708" y="258702"/>
                    </a:cubicBezTo>
                    <a:cubicBezTo>
                      <a:pt x="1045708" y="253336"/>
                      <a:pt x="935284" y="232359"/>
                      <a:pt x="933207" y="230628"/>
                    </a:cubicBezTo>
                    <a:cubicBezTo>
                      <a:pt x="931017" y="228781"/>
                      <a:pt x="920381" y="197883"/>
                      <a:pt x="908649" y="180883"/>
                    </a:cubicBezTo>
                    <a:cubicBezTo>
                      <a:pt x="896949" y="163814"/>
                      <a:pt x="913263" y="164510"/>
                      <a:pt x="916435" y="151368"/>
                    </a:cubicBezTo>
                    <a:cubicBezTo>
                      <a:pt x="919693" y="138624"/>
                      <a:pt x="913263" y="125422"/>
                      <a:pt x="905450" y="121563"/>
                    </a:cubicBezTo>
                    <a:cubicBezTo>
                      <a:pt x="897666" y="117638"/>
                      <a:pt x="889107" y="105191"/>
                      <a:pt x="887348" y="81789"/>
                    </a:cubicBezTo>
                    <a:cubicBezTo>
                      <a:pt x="885218" y="58268"/>
                      <a:pt x="881330" y="45872"/>
                      <a:pt x="872046" y="42700"/>
                    </a:cubicBezTo>
                    <a:cubicBezTo>
                      <a:pt x="863199" y="39419"/>
                      <a:pt x="860375" y="42700"/>
                      <a:pt x="850743" y="41895"/>
                    </a:cubicBezTo>
                    <a:cubicBezTo>
                      <a:pt x="840830" y="41259"/>
                      <a:pt x="840107" y="34859"/>
                      <a:pt x="827312" y="17051"/>
                    </a:cubicBezTo>
                    <a:cubicBezTo>
                      <a:pt x="814198" y="-364"/>
                      <a:pt x="815609" y="2121"/>
                      <a:pt x="804943" y="390"/>
                    </a:cubicBezTo>
                    <a:cubicBezTo>
                      <a:pt x="794654" y="-1746"/>
                      <a:pt x="782208" y="5343"/>
                      <a:pt x="771223" y="10710"/>
                    </a:cubicBezTo>
                    <a:cubicBezTo>
                      <a:pt x="760180" y="16010"/>
                      <a:pt x="760903" y="18492"/>
                      <a:pt x="754162" y="24141"/>
                    </a:cubicBezTo>
                    <a:cubicBezTo>
                      <a:pt x="747731" y="30254"/>
                      <a:pt x="750266" y="42700"/>
                      <a:pt x="740644" y="48984"/>
                    </a:cubicBezTo>
                    <a:cubicBezTo>
                      <a:pt x="730672" y="55784"/>
                      <a:pt x="722939" y="60108"/>
                      <a:pt x="717210" y="60744"/>
                    </a:cubicBezTo>
                    <a:cubicBezTo>
                      <a:pt x="711188" y="61439"/>
                      <a:pt x="715074" y="79653"/>
                      <a:pt x="708016" y="84266"/>
                    </a:cubicBezTo>
                    <a:cubicBezTo>
                      <a:pt x="700919" y="88818"/>
                      <a:pt x="694119" y="93431"/>
                      <a:pt x="686337" y="97348"/>
                    </a:cubicBezTo>
                    <a:cubicBezTo>
                      <a:pt x="678560" y="101274"/>
                      <a:pt x="676711" y="111246"/>
                      <a:pt x="669993" y="124736"/>
                    </a:cubicBezTo>
                    <a:cubicBezTo>
                      <a:pt x="663629" y="138626"/>
                      <a:pt x="662844" y="143584"/>
                      <a:pt x="650456" y="148196"/>
                    </a:cubicBezTo>
                    <a:cubicBezTo>
                      <a:pt x="638061" y="152751"/>
                      <a:pt x="643360" y="166639"/>
                      <a:pt x="638747" y="181571"/>
                    </a:cubicBezTo>
                    <a:cubicBezTo>
                      <a:pt x="634166" y="196502"/>
                      <a:pt x="615256" y="213562"/>
                      <a:pt x="612146" y="216733"/>
                    </a:cubicBezTo>
                    <a:cubicBezTo>
                      <a:pt x="608892" y="219963"/>
                      <a:pt x="591137" y="240542"/>
                      <a:pt x="587589" y="249768"/>
                    </a:cubicBezTo>
                    <a:cubicBezTo>
                      <a:pt x="584100" y="258704"/>
                      <a:pt x="586872" y="261527"/>
                      <a:pt x="602520" y="265733"/>
                    </a:cubicBezTo>
                    <a:cubicBezTo>
                      <a:pt x="617799" y="270058"/>
                      <a:pt x="613852" y="276460"/>
                      <a:pt x="613852" y="283606"/>
                    </a:cubicBezTo>
                    <a:cubicBezTo>
                      <a:pt x="613852" y="290637"/>
                      <a:pt x="607481" y="294562"/>
                      <a:pt x="601804" y="301303"/>
                    </a:cubicBezTo>
                    <a:cubicBezTo>
                      <a:pt x="596149" y="308103"/>
                      <a:pt x="596496" y="305567"/>
                      <a:pt x="593673" y="310586"/>
                    </a:cubicBezTo>
                    <a:cubicBezTo>
                      <a:pt x="591137" y="315139"/>
                      <a:pt x="592261" y="325111"/>
                      <a:pt x="590413" y="329664"/>
                    </a:cubicBezTo>
                    <a:cubicBezTo>
                      <a:pt x="589060" y="334337"/>
                      <a:pt x="585461" y="330818"/>
                      <a:pt x="577299" y="328284"/>
                    </a:cubicBezTo>
                    <a:cubicBezTo>
                      <a:pt x="569457" y="326206"/>
                      <a:pt x="555656" y="330124"/>
                      <a:pt x="548510" y="330124"/>
                    </a:cubicBezTo>
                    <a:cubicBezTo>
                      <a:pt x="541412" y="330124"/>
                      <a:pt x="542833" y="340731"/>
                      <a:pt x="542833" y="347877"/>
                    </a:cubicBezTo>
                    <a:cubicBezTo>
                      <a:pt x="542833" y="354974"/>
                      <a:pt x="535766" y="359180"/>
                      <a:pt x="535766" y="359180"/>
                    </a:cubicBezTo>
                    <a:cubicBezTo>
                      <a:pt x="535766" y="359180"/>
                      <a:pt x="533636" y="386618"/>
                      <a:pt x="533290" y="388000"/>
                    </a:cubicBezTo>
                    <a:cubicBezTo>
                      <a:pt x="532912" y="389789"/>
                      <a:pt x="527954" y="390485"/>
                      <a:pt x="522653" y="392961"/>
                    </a:cubicBezTo>
                    <a:cubicBezTo>
                      <a:pt x="517641" y="395097"/>
                      <a:pt x="511610" y="401898"/>
                      <a:pt x="508010" y="410020"/>
                    </a:cubicBezTo>
                    <a:cubicBezTo>
                      <a:pt x="504520" y="417863"/>
                      <a:pt x="504173" y="419247"/>
                      <a:pt x="498813" y="421094"/>
                    </a:cubicBezTo>
                    <a:cubicBezTo>
                      <a:pt x="493853" y="423164"/>
                      <a:pt x="491726" y="421729"/>
                      <a:pt x="480741" y="420687"/>
                    </a:cubicBezTo>
                    <a:cubicBezTo>
                      <a:pt x="469357" y="420000"/>
                      <a:pt x="473593" y="417117"/>
                      <a:pt x="465441" y="417117"/>
                    </a:cubicBezTo>
                    <a:cubicBezTo>
                      <a:pt x="457309" y="417117"/>
                      <a:pt x="452297" y="424605"/>
                      <a:pt x="449444" y="435966"/>
                    </a:cubicBezTo>
                    <a:cubicBezTo>
                      <a:pt x="446621" y="447320"/>
                      <a:pt x="435231" y="473317"/>
                      <a:pt x="432755" y="477182"/>
                    </a:cubicBezTo>
                    <a:cubicBezTo>
                      <a:pt x="429931" y="481100"/>
                      <a:pt x="425665" y="482890"/>
                      <a:pt x="418228" y="483236"/>
                    </a:cubicBezTo>
                    <a:cubicBezTo>
                      <a:pt x="410735" y="483584"/>
                      <a:pt x="405834" y="475453"/>
                      <a:pt x="398338" y="471875"/>
                    </a:cubicBezTo>
                    <a:cubicBezTo>
                      <a:pt x="390843" y="468653"/>
                      <a:pt x="385891" y="462250"/>
                      <a:pt x="363145" y="442021"/>
                    </a:cubicBezTo>
                    <a:cubicBezTo>
                      <a:pt x="340430" y="421729"/>
                      <a:pt x="348214" y="426740"/>
                      <a:pt x="347926" y="420000"/>
                    </a:cubicBezTo>
                    <a:cubicBezTo>
                      <a:pt x="347150" y="413192"/>
                      <a:pt x="348649" y="411063"/>
                      <a:pt x="346078" y="404374"/>
                    </a:cubicBezTo>
                    <a:cubicBezTo>
                      <a:pt x="343602" y="397573"/>
                      <a:pt x="340777" y="404720"/>
                      <a:pt x="328323" y="404374"/>
                    </a:cubicBezTo>
                    <a:cubicBezTo>
                      <a:pt x="316281" y="404025"/>
                      <a:pt x="315209" y="402584"/>
                      <a:pt x="309563" y="398260"/>
                    </a:cubicBezTo>
                    <a:cubicBezTo>
                      <a:pt x="303538" y="394054"/>
                      <a:pt x="302763" y="395097"/>
                      <a:pt x="293189" y="393656"/>
                    </a:cubicBezTo>
                    <a:cubicBezTo>
                      <a:pt x="283218" y="392613"/>
                      <a:pt x="286130" y="399413"/>
                      <a:pt x="279330" y="404374"/>
                    </a:cubicBezTo>
                    <a:cubicBezTo>
                      <a:pt x="272958" y="409680"/>
                      <a:pt x="274372" y="409680"/>
                      <a:pt x="270135" y="410369"/>
                    </a:cubicBezTo>
                    <a:cubicBezTo>
                      <a:pt x="265811" y="410715"/>
                      <a:pt x="263038" y="409680"/>
                      <a:pt x="258028" y="411461"/>
                    </a:cubicBezTo>
                    <a:cubicBezTo>
                      <a:pt x="252719" y="413598"/>
                      <a:pt x="253762" y="418558"/>
                      <a:pt x="250592" y="420687"/>
                    </a:cubicBezTo>
                    <a:cubicBezTo>
                      <a:pt x="247390" y="422476"/>
                      <a:pt x="238543" y="424605"/>
                      <a:pt x="232458" y="428877"/>
                    </a:cubicBezTo>
                    <a:cubicBezTo>
                      <a:pt x="226436" y="433083"/>
                      <a:pt x="235283" y="439196"/>
                      <a:pt x="236725" y="443802"/>
                    </a:cubicBezTo>
                    <a:cubicBezTo>
                      <a:pt x="238195" y="448074"/>
                      <a:pt x="233184" y="466864"/>
                      <a:pt x="230330" y="468653"/>
                    </a:cubicBezTo>
                    <a:cubicBezTo>
                      <a:pt x="227508" y="470841"/>
                      <a:pt x="210439" y="474646"/>
                      <a:pt x="201244" y="476836"/>
                    </a:cubicBezTo>
                    <a:cubicBezTo>
                      <a:pt x="192315" y="478972"/>
                      <a:pt x="197326" y="480065"/>
                      <a:pt x="194850" y="484329"/>
                    </a:cubicBezTo>
                    <a:cubicBezTo>
                      <a:pt x="192684" y="488536"/>
                      <a:pt x="189831" y="493895"/>
                      <a:pt x="186659" y="496378"/>
                    </a:cubicBezTo>
                    <a:cubicBezTo>
                      <a:pt x="183459" y="499202"/>
                      <a:pt x="183119" y="495683"/>
                      <a:pt x="175683" y="494244"/>
                    </a:cubicBezTo>
                    <a:cubicBezTo>
                      <a:pt x="168188" y="492513"/>
                      <a:pt x="170375" y="498168"/>
                      <a:pt x="164293" y="502432"/>
                    </a:cubicBezTo>
                    <a:cubicBezTo>
                      <a:pt x="158268" y="506292"/>
                      <a:pt x="155416" y="514532"/>
                      <a:pt x="147580" y="529812"/>
                    </a:cubicBezTo>
                    <a:cubicBezTo>
                      <a:pt x="139795" y="545438"/>
                      <a:pt x="139795" y="550043"/>
                      <a:pt x="136249" y="555350"/>
                    </a:cubicBezTo>
                    <a:cubicBezTo>
                      <a:pt x="132301" y="560649"/>
                      <a:pt x="129448" y="559326"/>
                      <a:pt x="123424" y="560649"/>
                    </a:cubicBezTo>
                    <a:cubicBezTo>
                      <a:pt x="117399" y="561804"/>
                      <a:pt x="118463" y="562845"/>
                      <a:pt x="119535" y="567112"/>
                    </a:cubicBezTo>
                    <a:cubicBezTo>
                      <a:pt x="120947" y="571027"/>
                      <a:pt x="122012" y="573853"/>
                      <a:pt x="122012" y="585960"/>
                    </a:cubicBezTo>
                    <a:cubicBezTo>
                      <a:pt x="122012" y="598355"/>
                      <a:pt x="123424" y="607580"/>
                      <a:pt x="125560" y="613627"/>
                    </a:cubicBezTo>
                    <a:cubicBezTo>
                      <a:pt x="127342" y="619681"/>
                      <a:pt x="141555" y="627116"/>
                      <a:pt x="148644" y="631042"/>
                    </a:cubicBezTo>
                    <a:cubicBezTo>
                      <a:pt x="155792" y="634901"/>
                      <a:pt x="150773" y="640666"/>
                      <a:pt x="146509" y="643837"/>
                    </a:cubicBezTo>
                    <a:cubicBezTo>
                      <a:pt x="142620" y="647010"/>
                      <a:pt x="138732" y="647755"/>
                      <a:pt x="130512" y="649890"/>
                    </a:cubicBezTo>
                    <a:cubicBezTo>
                      <a:pt x="122388" y="652367"/>
                      <a:pt x="117052" y="655191"/>
                      <a:pt x="116711" y="658014"/>
                    </a:cubicBezTo>
                    <a:cubicBezTo>
                      <a:pt x="116364" y="660898"/>
                      <a:pt x="112098" y="677964"/>
                      <a:pt x="111344" y="680034"/>
                    </a:cubicBezTo>
                    <a:cubicBezTo>
                      <a:pt x="110680" y="682577"/>
                      <a:pt x="91490" y="717741"/>
                      <a:pt x="88659" y="722352"/>
                    </a:cubicBezTo>
                    <a:cubicBezTo>
                      <a:pt x="86124" y="726964"/>
                      <a:pt x="84713" y="730941"/>
                      <a:pt x="78348" y="736936"/>
                    </a:cubicBezTo>
                    <a:cubicBezTo>
                      <a:pt x="71599" y="742930"/>
                      <a:pt x="79752" y="747602"/>
                      <a:pt x="83648" y="749384"/>
                    </a:cubicBezTo>
                    <a:cubicBezTo>
                      <a:pt x="87537" y="751520"/>
                      <a:pt x="87537" y="748984"/>
                      <a:pt x="95031" y="744373"/>
                    </a:cubicBezTo>
                    <a:cubicBezTo>
                      <a:pt x="102903" y="739413"/>
                      <a:pt x="104944" y="746907"/>
                      <a:pt x="108492" y="750020"/>
                    </a:cubicBezTo>
                    <a:cubicBezTo>
                      <a:pt x="112098" y="753310"/>
                      <a:pt x="113104" y="763221"/>
                      <a:pt x="119905" y="771063"/>
                    </a:cubicBezTo>
                    <a:cubicBezTo>
                      <a:pt x="126623" y="778840"/>
                      <a:pt x="117052" y="796943"/>
                      <a:pt x="117052" y="802708"/>
                    </a:cubicBezTo>
                    <a:cubicBezTo>
                      <a:pt x="117052" y="807957"/>
                      <a:pt x="126623" y="811873"/>
                      <a:pt x="126623" y="830383"/>
                    </a:cubicBezTo>
                    <a:cubicBezTo>
                      <a:pt x="126623" y="848478"/>
                      <a:pt x="99991" y="880417"/>
                      <a:pt x="98926" y="887566"/>
                    </a:cubicBezTo>
                    <a:cubicBezTo>
                      <a:pt x="98232" y="894715"/>
                      <a:pt x="98926" y="895350"/>
                      <a:pt x="99644" y="902149"/>
                    </a:cubicBezTo>
                    <a:cubicBezTo>
                      <a:pt x="100360" y="909239"/>
                      <a:pt x="114923" y="922034"/>
                      <a:pt x="116364" y="928783"/>
                    </a:cubicBezTo>
                    <a:cubicBezTo>
                      <a:pt x="118065" y="935583"/>
                      <a:pt x="126623" y="946596"/>
                      <a:pt x="135531" y="956797"/>
                    </a:cubicBezTo>
                    <a:cubicBezTo>
                      <a:pt x="144031" y="967174"/>
                      <a:pt x="145444" y="966080"/>
                      <a:pt x="148991" y="967863"/>
                    </a:cubicBezTo>
                    <a:cubicBezTo>
                      <a:pt x="152531" y="970057"/>
                      <a:pt x="158615" y="967574"/>
                      <a:pt x="164987" y="963597"/>
                    </a:cubicBezTo>
                    <a:cubicBezTo>
                      <a:pt x="171360" y="960086"/>
                      <a:pt x="170375" y="965386"/>
                      <a:pt x="174900" y="971381"/>
                    </a:cubicBezTo>
                    <a:cubicBezTo>
                      <a:pt x="179918" y="977493"/>
                      <a:pt x="173894" y="1000548"/>
                      <a:pt x="171011" y="1007297"/>
                    </a:cubicBezTo>
                    <a:cubicBezTo>
                      <a:pt x="167811" y="1014446"/>
                      <a:pt x="167464" y="1016921"/>
                      <a:pt x="164987" y="1021188"/>
                    </a:cubicBezTo>
                    <a:cubicBezTo>
                      <a:pt x="162510" y="1025400"/>
                      <a:pt x="158616" y="1030352"/>
                      <a:pt x="154728" y="1036466"/>
                    </a:cubicBezTo>
                    <a:cubicBezTo>
                      <a:pt x="150403" y="1042112"/>
                      <a:pt x="152531" y="1042807"/>
                      <a:pt x="147231" y="1053525"/>
                    </a:cubicBezTo>
                    <a:cubicBezTo>
                      <a:pt x="142271" y="1063785"/>
                      <a:pt x="146855" y="1067015"/>
                      <a:pt x="142271" y="1071628"/>
                    </a:cubicBezTo>
                    <a:cubicBezTo>
                      <a:pt x="137660" y="1076240"/>
                      <a:pt x="127342" y="1084712"/>
                      <a:pt x="118065" y="1089384"/>
                    </a:cubicBezTo>
                    <a:cubicBezTo>
                      <a:pt x="108869" y="1093647"/>
                      <a:pt x="107857" y="1105409"/>
                      <a:pt x="101780" y="1112158"/>
                    </a:cubicBezTo>
                    <a:cubicBezTo>
                      <a:pt x="95755" y="1118551"/>
                      <a:pt x="99296" y="1121374"/>
                      <a:pt x="102467" y="1127776"/>
                    </a:cubicBezTo>
                    <a:cubicBezTo>
                      <a:pt x="105668" y="1134118"/>
                      <a:pt x="101780" y="1144837"/>
                      <a:pt x="98580" y="1150550"/>
                    </a:cubicBezTo>
                    <a:cubicBezTo>
                      <a:pt x="95408" y="1156545"/>
                      <a:pt x="92555" y="1156944"/>
                      <a:pt x="90072" y="1163633"/>
                    </a:cubicBezTo>
                    <a:cubicBezTo>
                      <a:pt x="87537" y="1170027"/>
                      <a:pt x="87883" y="1216958"/>
                      <a:pt x="87883" y="1225492"/>
                    </a:cubicBezTo>
                    <a:cubicBezTo>
                      <a:pt x="87883" y="1234013"/>
                      <a:pt x="87537" y="1232570"/>
                      <a:pt x="83995" y="1241801"/>
                    </a:cubicBezTo>
                    <a:cubicBezTo>
                      <a:pt x="80824" y="1251031"/>
                      <a:pt x="75865" y="1263470"/>
                      <a:pt x="75865" y="1265261"/>
                    </a:cubicBezTo>
                    <a:cubicBezTo>
                      <a:pt x="75865" y="1267448"/>
                      <a:pt x="75147" y="1291545"/>
                      <a:pt x="74801" y="1303311"/>
                    </a:cubicBezTo>
                    <a:cubicBezTo>
                      <a:pt x="74801" y="1315005"/>
                      <a:pt x="73011" y="1318527"/>
                      <a:pt x="71599" y="1322853"/>
                    </a:cubicBezTo>
                    <a:cubicBezTo>
                      <a:pt x="70535" y="1327469"/>
                      <a:pt x="65168" y="1347984"/>
                      <a:pt x="64452" y="1353404"/>
                    </a:cubicBezTo>
                    <a:cubicBezTo>
                      <a:pt x="63468" y="1359053"/>
                      <a:pt x="55980" y="1375422"/>
                      <a:pt x="49957" y="1389953"/>
                    </a:cubicBezTo>
                    <a:cubicBezTo>
                      <a:pt x="43932" y="1404195"/>
                      <a:pt x="44560" y="1410937"/>
                      <a:pt x="35712" y="1417727"/>
                    </a:cubicBezTo>
                    <a:cubicBezTo>
                      <a:pt x="26865" y="1424073"/>
                      <a:pt x="31100" y="1426958"/>
                      <a:pt x="32519" y="1429445"/>
                    </a:cubicBezTo>
                    <a:cubicBezTo>
                      <a:pt x="33583" y="1431921"/>
                      <a:pt x="40673" y="1439012"/>
                      <a:pt x="40673" y="1442233"/>
                    </a:cubicBezTo>
                    <a:cubicBezTo>
                      <a:pt x="40673" y="1445406"/>
                      <a:pt x="37124" y="1448928"/>
                      <a:pt x="34996" y="1458951"/>
                    </a:cubicBezTo>
                    <a:cubicBezTo>
                      <a:pt x="32889" y="1469215"/>
                      <a:pt x="33953" y="1482014"/>
                      <a:pt x="36438" y="1489165"/>
                    </a:cubicBezTo>
                    <a:cubicBezTo>
                      <a:pt x="38537" y="1496244"/>
                      <a:pt x="39609" y="1497975"/>
                      <a:pt x="43496" y="1506857"/>
                    </a:cubicBezTo>
                    <a:cubicBezTo>
                      <a:pt x="47473" y="1516135"/>
                      <a:pt x="30035" y="1519993"/>
                      <a:pt x="26517" y="1531074"/>
                    </a:cubicBezTo>
                    <a:cubicBezTo>
                      <a:pt x="22976" y="1542359"/>
                      <a:pt x="24041" y="1549174"/>
                      <a:pt x="21853" y="1561216"/>
                    </a:cubicBezTo>
                    <a:cubicBezTo>
                      <a:pt x="19716" y="1572970"/>
                      <a:pt x="26147" y="1585782"/>
                      <a:pt x="27560" y="1589352"/>
                    </a:cubicBezTo>
                    <a:cubicBezTo>
                      <a:pt x="29001" y="1592861"/>
                      <a:pt x="25084" y="1593210"/>
                      <a:pt x="20064" y="1596094"/>
                    </a:cubicBezTo>
                    <a:cubicBezTo>
                      <a:pt x="15104" y="1599267"/>
                      <a:pt x="13005" y="1602836"/>
                      <a:pt x="9458" y="1607103"/>
                    </a:cubicBezTo>
                    <a:cubicBezTo>
                      <a:pt x="5909" y="1610973"/>
                      <a:pt x="6604" y="1623821"/>
                      <a:pt x="6256" y="1628376"/>
                    </a:cubicBezTo>
                    <a:cubicBezTo>
                      <a:pt x="5909" y="1633051"/>
                      <a:pt x="3086" y="1645094"/>
                      <a:pt x="1245" y="1647221"/>
                    </a:cubicBezTo>
                    <a:cubicBezTo>
                      <a:pt x="-514" y="1649697"/>
                      <a:pt x="-1239" y="1664984"/>
                      <a:pt x="4845" y="1673854"/>
                    </a:cubicBezTo>
                    <a:cubicBezTo>
                      <a:pt x="10868" y="1683144"/>
                      <a:pt x="61339" y="1712313"/>
                      <a:pt x="64104" y="1717902"/>
                    </a:cubicBezTo>
                    <a:cubicBezTo>
                      <a:pt x="66580" y="1723262"/>
                      <a:pt x="65517" y="1741025"/>
                      <a:pt x="63040" y="1747407"/>
                    </a:cubicBezTo>
                    <a:cubicBezTo>
                      <a:pt x="60563" y="1753753"/>
                      <a:pt x="66580" y="1780098"/>
                      <a:pt x="64452" y="1791515"/>
                    </a:cubicBezTo>
                    <a:cubicBezTo>
                      <a:pt x="61975" y="1802812"/>
                      <a:pt x="60563" y="1803618"/>
                      <a:pt x="55257" y="1809964"/>
                    </a:cubicBezTo>
                    <a:cubicBezTo>
                      <a:pt x="50296" y="1816021"/>
                      <a:pt x="49957" y="1818557"/>
                      <a:pt x="47096" y="1827306"/>
                    </a:cubicBezTo>
                    <a:cubicBezTo>
                      <a:pt x="43932" y="1835959"/>
                      <a:pt x="49580" y="1833075"/>
                      <a:pt x="51709" y="1841560"/>
                    </a:cubicBezTo>
                    <a:cubicBezTo>
                      <a:pt x="54192" y="1850478"/>
                      <a:pt x="54192" y="1861787"/>
                      <a:pt x="59492" y="1877111"/>
                    </a:cubicBezTo>
                    <a:cubicBezTo>
                      <a:pt x="64880" y="1892398"/>
                      <a:pt x="68429" y="1905883"/>
                      <a:pt x="70904" y="1911592"/>
                    </a:cubicBezTo>
                    <a:cubicBezTo>
                      <a:pt x="73388" y="1917301"/>
                      <a:pt x="70904" y="1922252"/>
                      <a:pt x="74076" y="1929692"/>
                    </a:cubicBezTo>
                    <a:cubicBezTo>
                      <a:pt x="77276" y="1937191"/>
                      <a:pt x="83648" y="1933610"/>
                      <a:pt x="87248" y="1935401"/>
                    </a:cubicBezTo>
                    <a:cubicBezTo>
                      <a:pt x="90796" y="1937191"/>
                      <a:pt x="89384" y="1941458"/>
                      <a:pt x="89384" y="1942491"/>
                    </a:cubicBezTo>
                    <a:cubicBezTo>
                      <a:pt x="88948" y="1943934"/>
                      <a:pt x="113104" y="1944631"/>
                      <a:pt x="115293" y="1946073"/>
                    </a:cubicBezTo>
                    <a:cubicBezTo>
                      <a:pt x="117399" y="1947443"/>
                      <a:pt x="114923" y="1984051"/>
                      <a:pt x="114923" y="1984051"/>
                    </a:cubicBezTo>
                    <a:lnTo>
                      <a:pt x="115580" y="2006069"/>
                    </a:lnTo>
                    <a:cubicBezTo>
                      <a:pt x="115580" y="2006069"/>
                      <a:pt x="109557" y="2016045"/>
                      <a:pt x="107857" y="2019975"/>
                    </a:cubicBezTo>
                    <a:cubicBezTo>
                      <a:pt x="105668" y="2023833"/>
                      <a:pt x="113511" y="2027006"/>
                      <a:pt x="116711" y="2030287"/>
                    </a:cubicBezTo>
                    <a:cubicBezTo>
                      <a:pt x="119905" y="2033447"/>
                      <a:pt x="108870" y="2050526"/>
                      <a:pt x="107080" y="2061523"/>
                    </a:cubicBezTo>
                    <a:cubicBezTo>
                      <a:pt x="104944" y="2072544"/>
                      <a:pt x="85060" y="2093119"/>
                      <a:pt x="80447" y="2097037"/>
                    </a:cubicBezTo>
                    <a:cubicBezTo>
                      <a:pt x="75488" y="2100956"/>
                      <a:pt x="83360" y="2100956"/>
                      <a:pt x="84424" y="2111280"/>
                    </a:cubicBezTo>
                    <a:cubicBezTo>
                      <a:pt x="85060" y="2121543"/>
                      <a:pt x="80824" y="2119752"/>
                      <a:pt x="75488" y="2125521"/>
                    </a:cubicBezTo>
                    <a:cubicBezTo>
                      <a:pt x="70535" y="2131507"/>
                      <a:pt x="69494" y="2129031"/>
                      <a:pt x="68052" y="2136819"/>
                    </a:cubicBezTo>
                    <a:cubicBezTo>
                      <a:pt x="66928" y="2144655"/>
                      <a:pt x="66928" y="2162815"/>
                      <a:pt x="65517" y="2165639"/>
                    </a:cubicBezTo>
                    <a:cubicBezTo>
                      <a:pt x="64452" y="2168115"/>
                      <a:pt x="50645" y="2182357"/>
                      <a:pt x="50645" y="2182357"/>
                    </a:cubicBezTo>
                    <a:cubicBezTo>
                      <a:pt x="50645" y="2182357"/>
                      <a:pt x="51709" y="2198330"/>
                      <a:pt x="52055" y="2207199"/>
                    </a:cubicBezTo>
                    <a:cubicBezTo>
                      <a:pt x="52432" y="2216477"/>
                      <a:pt x="52781" y="2216081"/>
                      <a:pt x="60563" y="2223172"/>
                    </a:cubicBezTo>
                    <a:cubicBezTo>
                      <a:pt x="68429" y="2230323"/>
                      <a:pt x="59492" y="2237750"/>
                      <a:pt x="57393" y="2251992"/>
                    </a:cubicBezTo>
                    <a:cubicBezTo>
                      <a:pt x="55604" y="2266234"/>
                      <a:pt x="76929" y="2301749"/>
                      <a:pt x="80824" y="2317361"/>
                    </a:cubicBezTo>
                    <a:cubicBezTo>
                      <a:pt x="84713" y="2332925"/>
                      <a:pt x="90072" y="2321231"/>
                      <a:pt x="100361" y="2311303"/>
                    </a:cubicBezTo>
                    <a:cubicBezTo>
                      <a:pt x="111027" y="2301749"/>
                      <a:pt x="104945" y="2315234"/>
                      <a:pt x="107080" y="2323009"/>
                    </a:cubicBezTo>
                    <a:cubicBezTo>
                      <a:pt x="108869" y="2330857"/>
                      <a:pt x="119905" y="2330857"/>
                      <a:pt x="132301" y="2326182"/>
                    </a:cubicBezTo>
                    <a:cubicBezTo>
                      <a:pt x="144757" y="2321567"/>
                      <a:pt x="139419" y="2320534"/>
                      <a:pt x="160375" y="2333333"/>
                    </a:cubicBezTo>
                    <a:cubicBezTo>
                      <a:pt x="181331" y="2346421"/>
                      <a:pt x="208680" y="2348609"/>
                      <a:pt x="217875" y="2361348"/>
                    </a:cubicBezTo>
                    <a:cubicBezTo>
                      <a:pt x="226782" y="2374605"/>
                      <a:pt x="210093" y="2438531"/>
                      <a:pt x="219723" y="2451968"/>
                    </a:cubicBezTo>
                    <a:cubicBezTo>
                      <a:pt x="229635" y="2465861"/>
                      <a:pt x="339715" y="2452713"/>
                      <a:pt x="377035" y="2444877"/>
                    </a:cubicBezTo>
                    <a:cubicBezTo>
                      <a:pt x="413986" y="2437089"/>
                      <a:pt x="428866" y="2462689"/>
                      <a:pt x="449814" y="2469082"/>
                    </a:cubicBezTo>
                    <a:cubicBezTo>
                      <a:pt x="453101" y="2470212"/>
                      <a:pt x="457573" y="2471258"/>
                      <a:pt x="462771" y="2472279"/>
                    </a:cubicBezTo>
                    <a:lnTo>
                      <a:pt x="462740" y="2472556"/>
                    </a:lnTo>
                    <a:lnTo>
                      <a:pt x="466455" y="2472952"/>
                    </a:lnTo>
                    <a:cubicBezTo>
                      <a:pt x="469915" y="2473577"/>
                      <a:pt x="473548" y="2474190"/>
                      <a:pt x="477490" y="2474791"/>
                    </a:cubicBezTo>
                    <a:cubicBezTo>
                      <a:pt x="477494" y="2474587"/>
                      <a:pt x="477497" y="2474358"/>
                      <a:pt x="477502" y="2474154"/>
                    </a:cubicBezTo>
                    <a:lnTo>
                      <a:pt x="492411" y="2475777"/>
                    </a:lnTo>
                    <a:cubicBezTo>
                      <a:pt x="492404" y="2476125"/>
                      <a:pt x="492398" y="2476534"/>
                      <a:pt x="492391" y="2476870"/>
                    </a:cubicBezTo>
                    <a:cubicBezTo>
                      <a:pt x="514343" y="2479623"/>
                      <a:pt x="538357" y="2481846"/>
                      <a:pt x="553118" y="2482387"/>
                    </a:cubicBezTo>
                    <a:lnTo>
                      <a:pt x="553915" y="2482411"/>
                    </a:lnTo>
                    <a:cubicBezTo>
                      <a:pt x="555827" y="2482471"/>
                      <a:pt x="757386" y="2619025"/>
                      <a:pt x="757386" y="2619025"/>
                    </a:cubicBezTo>
                    <a:lnTo>
                      <a:pt x="761281" y="2645310"/>
                    </a:lnTo>
                    <a:cubicBezTo>
                      <a:pt x="761281" y="2645310"/>
                      <a:pt x="936000" y="2732011"/>
                      <a:pt x="945196" y="2738357"/>
                    </a:cubicBezTo>
                    <a:cubicBezTo>
                      <a:pt x="954421" y="2745159"/>
                      <a:pt x="1026565" y="2885464"/>
                      <a:pt x="1036824" y="2905414"/>
                    </a:cubicBezTo>
                    <a:cubicBezTo>
                      <a:pt x="1047527" y="2924896"/>
                      <a:pt x="1013452" y="2981443"/>
                      <a:pt x="1017281" y="3004843"/>
                    </a:cubicBezTo>
                    <a:cubicBezTo>
                      <a:pt x="1019484" y="3019097"/>
                      <a:pt x="1063523" y="3123899"/>
                      <a:pt x="1100467" y="3209086"/>
                    </a:cubicBezTo>
                    <a:cubicBezTo>
                      <a:pt x="1100983" y="3208929"/>
                      <a:pt x="1101757" y="3208677"/>
                      <a:pt x="1102331" y="3208497"/>
                    </a:cubicBezTo>
                    <a:lnTo>
                      <a:pt x="1108195" y="3222487"/>
                    </a:lnTo>
                    <a:cubicBezTo>
                      <a:pt x="1107665" y="3222655"/>
                      <a:pt x="1106958" y="3222883"/>
                      <a:pt x="1106470" y="3223039"/>
                    </a:cubicBezTo>
                    <a:cubicBezTo>
                      <a:pt x="1128837" y="3274527"/>
                      <a:pt x="1147302" y="3316135"/>
                      <a:pt x="1150510" y="3321447"/>
                    </a:cubicBezTo>
                    <a:cubicBezTo>
                      <a:pt x="1158980" y="3335677"/>
                      <a:pt x="1142630" y="3344210"/>
                      <a:pt x="1141227" y="3353440"/>
                    </a:cubicBezTo>
                    <a:cubicBezTo>
                      <a:pt x="1140162" y="3362658"/>
                      <a:pt x="1129517" y="3365134"/>
                      <a:pt x="1140162" y="3375121"/>
                    </a:cubicBezTo>
                    <a:cubicBezTo>
                      <a:pt x="1150511" y="3384688"/>
                      <a:pt x="1231464" y="3426597"/>
                      <a:pt x="1238567" y="3427690"/>
                    </a:cubicBezTo>
                    <a:cubicBezTo>
                      <a:pt x="1245658" y="3429133"/>
                      <a:pt x="1247064" y="3419157"/>
                      <a:pt x="1255982" y="3429133"/>
                    </a:cubicBezTo>
                    <a:cubicBezTo>
                      <a:pt x="1265248" y="3438699"/>
                      <a:pt x="1266606" y="3450453"/>
                      <a:pt x="1268421" y="3470344"/>
                    </a:cubicBezTo>
                    <a:cubicBezTo>
                      <a:pt x="1270488" y="3489886"/>
                      <a:pt x="1318142" y="3618833"/>
                      <a:pt x="1319199" y="3652617"/>
                    </a:cubicBezTo>
                    <a:cubicBezTo>
                      <a:pt x="1320629" y="3686749"/>
                      <a:pt x="1323093" y="3711940"/>
                      <a:pt x="1322023" y="3730449"/>
                    </a:cubicBezTo>
                    <a:cubicBezTo>
                      <a:pt x="1320629" y="3748549"/>
                      <a:pt x="1334427" y="3821753"/>
                      <a:pt x="1334427" y="3831320"/>
                    </a:cubicBezTo>
                    <a:cubicBezTo>
                      <a:pt x="1334427" y="3841307"/>
                      <a:pt x="1346181" y="3872543"/>
                      <a:pt x="1379881" y="3886088"/>
                    </a:cubicBezTo>
                    <a:cubicBezTo>
                      <a:pt x="1414013" y="3899861"/>
                      <a:pt x="1503851" y="3886088"/>
                      <a:pt x="1503851" y="3886088"/>
                    </a:cubicBezTo>
                    <a:cubicBezTo>
                      <a:pt x="1503851" y="3886088"/>
                      <a:pt x="1643434" y="3918719"/>
                      <a:pt x="1666870" y="3923334"/>
                    </a:cubicBezTo>
                    <a:cubicBezTo>
                      <a:pt x="1690307" y="3927997"/>
                      <a:pt x="1683528" y="3978787"/>
                      <a:pt x="1684261" y="3989099"/>
                    </a:cubicBezTo>
                    <a:cubicBezTo>
                      <a:pt x="1684946" y="3999771"/>
                      <a:pt x="1690307" y="3993714"/>
                      <a:pt x="1702734" y="3990493"/>
                    </a:cubicBezTo>
                    <a:cubicBezTo>
                      <a:pt x="1715185" y="3987320"/>
                      <a:pt x="1718346" y="3991935"/>
                      <a:pt x="1733273" y="4013256"/>
                    </a:cubicBezTo>
                    <a:cubicBezTo>
                      <a:pt x="1748176" y="4034877"/>
                      <a:pt x="1774785" y="4206550"/>
                      <a:pt x="1778378" y="4213629"/>
                    </a:cubicBezTo>
                    <a:cubicBezTo>
                      <a:pt x="1781587" y="4220732"/>
                      <a:pt x="1837702" y="4323802"/>
                      <a:pt x="1849756" y="4333081"/>
                    </a:cubicBezTo>
                    <a:cubicBezTo>
                      <a:pt x="1862207" y="4341902"/>
                      <a:pt x="1958800" y="4361096"/>
                      <a:pt x="1963403" y="4361096"/>
                    </a:cubicBezTo>
                    <a:cubicBezTo>
                      <a:pt x="1967982" y="4361096"/>
                      <a:pt x="2047917" y="4377068"/>
                      <a:pt x="2053253" y="4377814"/>
                    </a:cubicBezTo>
                    <a:cubicBezTo>
                      <a:pt x="2058602" y="4378510"/>
                      <a:pt x="2083792" y="4362874"/>
                      <a:pt x="2083792" y="4362874"/>
                    </a:cubicBezTo>
                    <a:lnTo>
                      <a:pt x="2164737" y="4337575"/>
                    </a:lnTo>
                    <a:lnTo>
                      <a:pt x="2170133" y="4172417"/>
                    </a:lnTo>
                    <a:lnTo>
                      <a:pt x="2227594" y="4143248"/>
                    </a:lnTo>
                    <a:lnTo>
                      <a:pt x="2246800" y="4162093"/>
                    </a:lnTo>
                    <a:lnTo>
                      <a:pt x="2278733" y="4135460"/>
                    </a:lnTo>
                    <a:cubicBezTo>
                      <a:pt x="2278733" y="4135460"/>
                      <a:pt x="2308238" y="4122324"/>
                      <a:pt x="2341950" y="4096040"/>
                    </a:cubicBezTo>
                    <a:cubicBezTo>
                      <a:pt x="2376071" y="4070104"/>
                      <a:pt x="2399495" y="4064395"/>
                      <a:pt x="2400564" y="4059780"/>
                    </a:cubicBezTo>
                    <a:cubicBezTo>
                      <a:pt x="2401982" y="4055165"/>
                      <a:pt x="2421525" y="4013256"/>
                      <a:pt x="2444961" y="3999074"/>
                    </a:cubicBezTo>
                    <a:cubicBezTo>
                      <a:pt x="2468385" y="3984832"/>
                      <a:pt x="2486172" y="3999074"/>
                      <a:pt x="2538344" y="3997584"/>
                    </a:cubicBezTo>
                    <a:cubicBezTo>
                      <a:pt x="2590216" y="3996538"/>
                      <a:pt x="2583786" y="3979532"/>
                      <a:pt x="2609362" y="3958488"/>
                    </a:cubicBezTo>
                    <a:cubicBezTo>
                      <a:pt x="2634613" y="3937563"/>
                      <a:pt x="2629973" y="3938261"/>
                      <a:pt x="2629649" y="3925461"/>
                    </a:cubicBezTo>
                    <a:cubicBezTo>
                      <a:pt x="2628952" y="3912373"/>
                      <a:pt x="2651619" y="3878937"/>
                      <a:pt x="2661967" y="3856222"/>
                    </a:cubicBezTo>
                    <a:cubicBezTo>
                      <a:pt x="2672567" y="3833399"/>
                      <a:pt x="2676509" y="3770218"/>
                      <a:pt x="2682915" y="3763476"/>
                    </a:cubicBezTo>
                    <a:cubicBezTo>
                      <a:pt x="2689285" y="3757082"/>
                      <a:pt x="2717384" y="3771263"/>
                      <a:pt x="2721278" y="3771263"/>
                    </a:cubicBezTo>
                    <a:cubicBezTo>
                      <a:pt x="2725160" y="3771263"/>
                      <a:pt x="2886713" y="3654407"/>
                      <a:pt x="2898491" y="3647954"/>
                    </a:cubicBezTo>
                    <a:cubicBezTo>
                      <a:pt x="2910534" y="3641211"/>
                      <a:pt x="2890991" y="3634120"/>
                      <a:pt x="2880006" y="3619181"/>
                    </a:cubicBezTo>
                    <a:cubicBezTo>
                      <a:pt x="2868685" y="3603918"/>
                      <a:pt x="2833483" y="3573703"/>
                      <a:pt x="2829937" y="3567297"/>
                    </a:cubicBezTo>
                    <a:cubicBezTo>
                      <a:pt x="2826776" y="3560964"/>
                      <a:pt x="2839155" y="3546037"/>
                      <a:pt x="2850561" y="3536061"/>
                    </a:cubicBezTo>
                    <a:cubicBezTo>
                      <a:pt x="2853325" y="3533585"/>
                      <a:pt x="2855849" y="3531458"/>
                      <a:pt x="2858337" y="3530016"/>
                    </a:cubicBezTo>
                    <a:lnTo>
                      <a:pt x="2873264" y="3522865"/>
                    </a:lnTo>
                    <a:cubicBezTo>
                      <a:pt x="2877507" y="3521819"/>
                      <a:pt x="2882554" y="3520377"/>
                      <a:pt x="2889261" y="3518647"/>
                    </a:cubicBezTo>
                    <a:cubicBezTo>
                      <a:pt x="2913033" y="3512253"/>
                      <a:pt x="2917648" y="3524295"/>
                      <a:pt x="2933994" y="3524704"/>
                    </a:cubicBezTo>
                    <a:cubicBezTo>
                      <a:pt x="2950651" y="3525052"/>
                      <a:pt x="2968415" y="3527876"/>
                      <a:pt x="2975902" y="3530016"/>
                    </a:cubicBezTo>
                    <a:cubicBezTo>
                      <a:pt x="2983714" y="3532143"/>
                      <a:pt x="2982993" y="3543200"/>
                      <a:pt x="2984051" y="3545219"/>
                    </a:cubicBezTo>
                    <a:cubicBezTo>
                      <a:pt x="2985132" y="3547767"/>
                      <a:pt x="2989747" y="3563439"/>
                      <a:pt x="2989747" y="3563439"/>
                    </a:cubicBezTo>
                    <a:cubicBezTo>
                      <a:pt x="2989747" y="3563439"/>
                      <a:pt x="3016705" y="3566612"/>
                      <a:pt x="3030935" y="3567297"/>
                    </a:cubicBezTo>
                    <a:cubicBezTo>
                      <a:pt x="3045453" y="3568055"/>
                      <a:pt x="3047292" y="3559185"/>
                      <a:pt x="3054732" y="3558488"/>
                    </a:cubicBezTo>
                    <a:cubicBezTo>
                      <a:pt x="3061798" y="3557743"/>
                      <a:pt x="3077446" y="3554858"/>
                      <a:pt x="3088479" y="3552034"/>
                    </a:cubicBezTo>
                    <a:cubicBezTo>
                      <a:pt x="3099176" y="3548861"/>
                      <a:pt x="3107973" y="3542118"/>
                      <a:pt x="3114043" y="3538946"/>
                    </a:cubicBezTo>
                    <a:cubicBezTo>
                      <a:pt x="3120076" y="3535725"/>
                      <a:pt x="3120076" y="3536758"/>
                      <a:pt x="3133585" y="3542118"/>
                    </a:cubicBezTo>
                    <a:cubicBezTo>
                      <a:pt x="3147118" y="3547070"/>
                      <a:pt x="3167633" y="3572670"/>
                      <a:pt x="3168354" y="3574400"/>
                    </a:cubicBezTo>
                    <a:cubicBezTo>
                      <a:pt x="3169064" y="3576179"/>
                      <a:pt x="3169064" y="3584772"/>
                      <a:pt x="3176863" y="3587260"/>
                    </a:cubicBezTo>
                    <a:cubicBezTo>
                      <a:pt x="3184351" y="3589736"/>
                      <a:pt x="3189651" y="3597163"/>
                      <a:pt x="3193605" y="3601778"/>
                    </a:cubicBezTo>
                    <a:cubicBezTo>
                      <a:pt x="3197523" y="3606394"/>
                      <a:pt x="3201754" y="3608869"/>
                      <a:pt x="3218772" y="3606045"/>
                    </a:cubicBezTo>
                    <a:cubicBezTo>
                      <a:pt x="3227113" y="3604519"/>
                      <a:pt x="3238951" y="3601646"/>
                      <a:pt x="3249984" y="3598906"/>
                    </a:cubicBezTo>
                    <a:lnTo>
                      <a:pt x="3250092" y="3599206"/>
                    </a:lnTo>
                    <a:lnTo>
                      <a:pt x="3252917" y="3598161"/>
                    </a:lnTo>
                    <a:cubicBezTo>
                      <a:pt x="3258661" y="3596731"/>
                      <a:pt x="3264094" y="3595361"/>
                      <a:pt x="3268517" y="3594279"/>
                    </a:cubicBezTo>
                    <a:lnTo>
                      <a:pt x="3268492" y="3592464"/>
                    </a:lnTo>
                    <a:lnTo>
                      <a:pt x="3283419" y="3586983"/>
                    </a:lnTo>
                    <a:lnTo>
                      <a:pt x="3283480" y="3590072"/>
                    </a:lnTo>
                    <a:cubicBezTo>
                      <a:pt x="3290186" y="3586912"/>
                      <a:pt x="3295871" y="3582236"/>
                      <a:pt x="3299416" y="3582934"/>
                    </a:cubicBezTo>
                    <a:cubicBezTo>
                      <a:pt x="3303647" y="3583282"/>
                      <a:pt x="3357321" y="3613881"/>
                      <a:pt x="3371131" y="3615612"/>
                    </a:cubicBezTo>
                    <a:cubicBezTo>
                      <a:pt x="3384988" y="3617054"/>
                      <a:pt x="3413388" y="3575494"/>
                      <a:pt x="3416296" y="3572670"/>
                    </a:cubicBezTo>
                    <a:cubicBezTo>
                      <a:pt x="3419457" y="3570182"/>
                      <a:pt x="3426897" y="3573355"/>
                      <a:pt x="3430106" y="3576588"/>
                    </a:cubicBezTo>
                    <a:cubicBezTo>
                      <a:pt x="3433639" y="3579761"/>
                      <a:pt x="3448229" y="3631296"/>
                      <a:pt x="3450705" y="3637005"/>
                    </a:cubicBezTo>
                    <a:cubicBezTo>
                      <a:pt x="3453241" y="3642593"/>
                      <a:pt x="3493683" y="3657580"/>
                      <a:pt x="3495450" y="3658962"/>
                    </a:cubicBezTo>
                    <a:cubicBezTo>
                      <a:pt x="3497577" y="3660753"/>
                      <a:pt x="3519944" y="3670031"/>
                      <a:pt x="3520665" y="3671414"/>
                    </a:cubicBezTo>
                    <a:cubicBezTo>
                      <a:pt x="3521350" y="3672508"/>
                      <a:pt x="3530989" y="3697061"/>
                      <a:pt x="3532395" y="3701280"/>
                    </a:cubicBezTo>
                    <a:cubicBezTo>
                      <a:pt x="3534174" y="3705546"/>
                      <a:pt x="3590240" y="3725076"/>
                      <a:pt x="3590240" y="3725076"/>
                    </a:cubicBezTo>
                    <a:lnTo>
                      <a:pt x="3602006" y="3738176"/>
                    </a:lnTo>
                    <a:lnTo>
                      <a:pt x="3613724" y="3773391"/>
                    </a:lnTo>
                    <a:lnTo>
                      <a:pt x="3622954" y="3781924"/>
                    </a:lnTo>
                    <a:lnTo>
                      <a:pt x="3673024" y="3783017"/>
                    </a:lnTo>
                    <a:cubicBezTo>
                      <a:pt x="3673024" y="3783017"/>
                      <a:pt x="3699620" y="3813232"/>
                      <a:pt x="3703563" y="3817090"/>
                    </a:cubicBezTo>
                    <a:cubicBezTo>
                      <a:pt x="3707480" y="3821008"/>
                      <a:pt x="3726326" y="3871101"/>
                      <a:pt x="3726326" y="3871101"/>
                    </a:cubicBezTo>
                    <a:lnTo>
                      <a:pt x="3733032" y="3877844"/>
                    </a:lnTo>
                    <a:cubicBezTo>
                      <a:pt x="3733308" y="3877844"/>
                      <a:pt x="3733657" y="3877831"/>
                      <a:pt x="3733945" y="3877819"/>
                    </a:cubicBezTo>
                    <a:lnTo>
                      <a:pt x="3749185" y="3891905"/>
                    </a:lnTo>
                    <a:cubicBezTo>
                      <a:pt x="3748319" y="3891941"/>
                      <a:pt x="3747382" y="3891989"/>
                      <a:pt x="3746541" y="3892025"/>
                    </a:cubicBezTo>
                    <a:cubicBezTo>
                      <a:pt x="3759292" y="3905570"/>
                      <a:pt x="3774219" y="3921254"/>
                      <a:pt x="3779171" y="3925461"/>
                    </a:cubicBezTo>
                    <a:cubicBezTo>
                      <a:pt x="3788449" y="3933297"/>
                      <a:pt x="3790216" y="3948861"/>
                      <a:pt x="3790216" y="3948861"/>
                    </a:cubicBezTo>
                    <a:lnTo>
                      <a:pt x="3779171" y="3992969"/>
                    </a:lnTo>
                    <a:cubicBezTo>
                      <a:pt x="3779171" y="3992969"/>
                      <a:pt x="3800167" y="4011465"/>
                      <a:pt x="3804794" y="4017174"/>
                    </a:cubicBezTo>
                    <a:cubicBezTo>
                      <a:pt x="3809349" y="4023231"/>
                      <a:pt x="3809758" y="4032798"/>
                      <a:pt x="3810419" y="4036320"/>
                    </a:cubicBezTo>
                    <a:cubicBezTo>
                      <a:pt x="3811164" y="4039492"/>
                      <a:pt x="3875103" y="4033483"/>
                      <a:pt x="3879021" y="4032798"/>
                    </a:cubicBezTo>
                    <a:cubicBezTo>
                      <a:pt x="3882903" y="4032390"/>
                      <a:pt x="3902481" y="4033483"/>
                      <a:pt x="3920232" y="4028880"/>
                    </a:cubicBezTo>
                    <a:cubicBezTo>
                      <a:pt x="3937635" y="4024614"/>
                      <a:pt x="3936950" y="4039492"/>
                      <a:pt x="3938272" y="4055165"/>
                    </a:cubicBezTo>
                    <a:cubicBezTo>
                      <a:pt x="3939726" y="4070788"/>
                      <a:pt x="3927948" y="4083240"/>
                      <a:pt x="3927948" y="4092121"/>
                    </a:cubicBezTo>
                    <a:cubicBezTo>
                      <a:pt x="3927948" y="4101340"/>
                      <a:pt x="3968138" y="4139739"/>
                      <a:pt x="3974195" y="4155351"/>
                    </a:cubicBezTo>
                    <a:cubicBezTo>
                      <a:pt x="3979904" y="4171324"/>
                      <a:pt x="3963931" y="4177777"/>
                      <a:pt x="3957117" y="4183426"/>
                    </a:cubicBezTo>
                    <a:cubicBezTo>
                      <a:pt x="3950735" y="4189483"/>
                      <a:pt x="3949281" y="4195192"/>
                      <a:pt x="3949281" y="4198714"/>
                    </a:cubicBezTo>
                    <a:cubicBezTo>
                      <a:pt x="3949281" y="4201875"/>
                      <a:pt x="3965662" y="4203725"/>
                      <a:pt x="3975926" y="4206826"/>
                    </a:cubicBezTo>
                    <a:cubicBezTo>
                      <a:pt x="3986647" y="4210468"/>
                      <a:pt x="4066137" y="4225395"/>
                      <a:pt x="4072531" y="4227534"/>
                    </a:cubicBezTo>
                    <a:cubicBezTo>
                      <a:pt x="4078937" y="4229265"/>
                      <a:pt x="4097781" y="4229661"/>
                      <a:pt x="4106651" y="4226789"/>
                    </a:cubicBezTo>
                    <a:cubicBezTo>
                      <a:pt x="4115881" y="4223905"/>
                      <a:pt x="4151396" y="4205168"/>
                      <a:pt x="4151396" y="4205168"/>
                    </a:cubicBezTo>
                    <a:lnTo>
                      <a:pt x="4183341" y="4233171"/>
                    </a:lnTo>
                    <a:cubicBezTo>
                      <a:pt x="4183341" y="4233171"/>
                      <a:pt x="4212847" y="4237786"/>
                      <a:pt x="4220563" y="4239637"/>
                    </a:cubicBezTo>
                    <a:cubicBezTo>
                      <a:pt x="4228471" y="4241704"/>
                      <a:pt x="4238038" y="4234961"/>
                      <a:pt x="4241199" y="4242750"/>
                    </a:cubicBezTo>
                    <a:cubicBezTo>
                      <a:pt x="4244780" y="4250586"/>
                      <a:pt x="4276028" y="4290367"/>
                      <a:pt x="4276028" y="4290367"/>
                    </a:cubicBezTo>
                    <a:cubicBezTo>
                      <a:pt x="4276028" y="4290367"/>
                      <a:pt x="4386130" y="4293936"/>
                      <a:pt x="4392463" y="4291797"/>
                    </a:cubicBezTo>
                    <a:cubicBezTo>
                      <a:pt x="4399266" y="4290018"/>
                      <a:pt x="4408845" y="4285343"/>
                      <a:pt x="4408845" y="4285343"/>
                    </a:cubicBezTo>
                    <a:lnTo>
                      <a:pt x="4458529" y="4288636"/>
                    </a:lnTo>
                    <a:cubicBezTo>
                      <a:pt x="4458529" y="4288636"/>
                      <a:pt x="4477386" y="4310654"/>
                      <a:pt x="4480559" y="4311339"/>
                    </a:cubicBezTo>
                    <a:cubicBezTo>
                      <a:pt x="4483780" y="4312036"/>
                      <a:pt x="4522876" y="4313479"/>
                      <a:pt x="4522876" y="4313479"/>
                    </a:cubicBezTo>
                    <a:cubicBezTo>
                      <a:pt x="4522876" y="4313479"/>
                      <a:pt x="4542358" y="4329102"/>
                      <a:pt x="4549161" y="4333081"/>
                    </a:cubicBezTo>
                    <a:cubicBezTo>
                      <a:pt x="4555555" y="4336939"/>
                      <a:pt x="4582885" y="4304260"/>
                      <a:pt x="4582885" y="4304260"/>
                    </a:cubicBezTo>
                    <a:cubicBezTo>
                      <a:pt x="4582885" y="4304260"/>
                      <a:pt x="4639720" y="4252028"/>
                      <a:pt x="4646126" y="4236343"/>
                    </a:cubicBezTo>
                    <a:cubicBezTo>
                      <a:pt x="4652568" y="4220732"/>
                      <a:pt x="4710677" y="4168559"/>
                      <a:pt x="4719908" y="4146481"/>
                    </a:cubicBezTo>
                    <a:cubicBezTo>
                      <a:pt x="4728897" y="4124115"/>
                      <a:pt x="4724162" y="4086413"/>
                      <a:pt x="4719908" y="4073961"/>
                    </a:cubicBezTo>
                    <a:cubicBezTo>
                      <a:pt x="4715353" y="4061558"/>
                      <a:pt x="4703647" y="4001550"/>
                      <a:pt x="4702949" y="3991238"/>
                    </a:cubicBezTo>
                    <a:cubicBezTo>
                      <a:pt x="4702156" y="3980854"/>
                      <a:pt x="4738056" y="3959930"/>
                      <a:pt x="4751600" y="3954630"/>
                    </a:cubicBezTo>
                    <a:cubicBezTo>
                      <a:pt x="4765386" y="3949330"/>
                      <a:pt x="4768318" y="3914860"/>
                      <a:pt x="4770349" y="3907770"/>
                    </a:cubicBezTo>
                    <a:cubicBezTo>
                      <a:pt x="4772537" y="3900606"/>
                      <a:pt x="4775361" y="3879971"/>
                      <a:pt x="4775361" y="3879971"/>
                    </a:cubicBezTo>
                    <a:cubicBezTo>
                      <a:pt x="4775361" y="3879971"/>
                      <a:pt x="4781346" y="3880728"/>
                      <a:pt x="4789254" y="3880728"/>
                    </a:cubicBezTo>
                    <a:cubicBezTo>
                      <a:pt x="4797367" y="3880728"/>
                      <a:pt x="4797030" y="3888864"/>
                      <a:pt x="4800948" y="3890992"/>
                    </a:cubicBezTo>
                    <a:cubicBezTo>
                      <a:pt x="4804806" y="3893528"/>
                      <a:pt x="4811272" y="3886785"/>
                      <a:pt x="4812606" y="3878588"/>
                    </a:cubicBezTo>
                    <a:cubicBezTo>
                      <a:pt x="4814385" y="3870416"/>
                      <a:pt x="4856762" y="3797200"/>
                      <a:pt x="4859863" y="3793630"/>
                    </a:cubicBezTo>
                    <a:cubicBezTo>
                      <a:pt x="4863036" y="3790108"/>
                      <a:pt x="4939137" y="3791154"/>
                      <a:pt x="4955434" y="3789760"/>
                    </a:cubicBezTo>
                    <a:cubicBezTo>
                      <a:pt x="4971419" y="3788330"/>
                      <a:pt x="4996946" y="3779099"/>
                      <a:pt x="4996946" y="3779099"/>
                    </a:cubicBezTo>
                    <a:cubicBezTo>
                      <a:pt x="4996946" y="3779099"/>
                      <a:pt x="4995216" y="3761132"/>
                      <a:pt x="4994927" y="3741914"/>
                    </a:cubicBezTo>
                    <a:lnTo>
                      <a:pt x="4994951" y="3741914"/>
                    </a:lnTo>
                    <a:lnTo>
                      <a:pt x="4994951" y="3730761"/>
                    </a:lnTo>
                    <a:cubicBezTo>
                      <a:pt x="4995059" y="3725112"/>
                      <a:pt x="4995348" y="3719632"/>
                      <a:pt x="4995913" y="3714764"/>
                    </a:cubicBezTo>
                    <a:cubicBezTo>
                      <a:pt x="4995600" y="3714656"/>
                      <a:pt x="4995264" y="3714500"/>
                      <a:pt x="4994951" y="3714404"/>
                    </a:cubicBezTo>
                    <a:lnTo>
                      <a:pt x="4994951" y="3698431"/>
                    </a:lnTo>
                    <a:cubicBezTo>
                      <a:pt x="4996454" y="3699020"/>
                      <a:pt x="4997992" y="3699693"/>
                      <a:pt x="4999434" y="3700174"/>
                    </a:cubicBezTo>
                    <a:cubicBezTo>
                      <a:pt x="4999771" y="3699489"/>
                      <a:pt x="5000167" y="3698792"/>
                      <a:pt x="5000864" y="3698443"/>
                    </a:cubicBezTo>
                    <a:cubicBezTo>
                      <a:pt x="5011128" y="3683865"/>
                      <a:pt x="5018279" y="3693083"/>
                      <a:pt x="5023579" y="3683528"/>
                    </a:cubicBezTo>
                    <a:cubicBezTo>
                      <a:pt x="5028543" y="3673601"/>
                      <a:pt x="5028194" y="3564821"/>
                      <a:pt x="5028194" y="3542455"/>
                    </a:cubicBezTo>
                    <a:cubicBezTo>
                      <a:pt x="5028194" y="3520437"/>
                      <a:pt x="5026812" y="3464227"/>
                      <a:pt x="5023231" y="3456114"/>
                    </a:cubicBezTo>
                    <a:cubicBezTo>
                      <a:pt x="5019661" y="3447629"/>
                      <a:pt x="5016837" y="3444348"/>
                      <a:pt x="5017185" y="3436212"/>
                    </a:cubicBezTo>
                    <a:cubicBezTo>
                      <a:pt x="5017185" y="3428387"/>
                      <a:pt x="5035682" y="3398581"/>
                      <a:pt x="5041751" y="3388258"/>
                    </a:cubicBezTo>
                    <a:cubicBezTo>
                      <a:pt x="5048145" y="3377886"/>
                      <a:pt x="5052003" y="3344558"/>
                      <a:pt x="5049875" y="3333838"/>
                    </a:cubicBezTo>
                    <a:cubicBezTo>
                      <a:pt x="5047784" y="3323574"/>
                      <a:pt x="5048481" y="3323922"/>
                      <a:pt x="5036042" y="3311472"/>
                    </a:cubicBezTo>
                    <a:cubicBezTo>
                      <a:pt x="5023579" y="3299080"/>
                      <a:pt x="5022894" y="3284838"/>
                      <a:pt x="5023579" y="3280921"/>
                    </a:cubicBezTo>
                    <a:cubicBezTo>
                      <a:pt x="5024324" y="3277002"/>
                      <a:pt x="5034588" y="3234048"/>
                      <a:pt x="5034588" y="3224433"/>
                    </a:cubicBezTo>
                    <a:cubicBezTo>
                      <a:pt x="5034588" y="3214506"/>
                      <a:pt x="5075114" y="3205288"/>
                      <a:pt x="5088611" y="3196418"/>
                    </a:cubicBezTo>
                    <a:cubicBezTo>
                      <a:pt x="5102445" y="3187188"/>
                      <a:pt x="5106363" y="3192837"/>
                      <a:pt x="5109584" y="3183895"/>
                    </a:cubicBezTo>
                    <a:cubicBezTo>
                      <a:pt x="5112768" y="3174737"/>
                      <a:pt x="5107060" y="3162286"/>
                      <a:pt x="5105606" y="3148801"/>
                    </a:cubicBezTo>
                    <a:cubicBezTo>
                      <a:pt x="5104175" y="3134956"/>
                      <a:pt x="5088215" y="3105787"/>
                      <a:pt x="5087458" y="3099741"/>
                    </a:cubicBezTo>
                    <a:cubicBezTo>
                      <a:pt x="5086881" y="3093744"/>
                      <a:pt x="5113453" y="3080945"/>
                      <a:pt x="5120544" y="3073048"/>
                    </a:cubicBezTo>
                    <a:cubicBezTo>
                      <a:pt x="5127635" y="3065260"/>
                      <a:pt x="5114078" y="2994531"/>
                      <a:pt x="5115929" y="2990325"/>
                    </a:cubicBezTo>
                    <a:cubicBezTo>
                      <a:pt x="5117383" y="2986058"/>
                      <a:pt x="5125845" y="2981047"/>
                      <a:pt x="5136926" y="2978907"/>
                    </a:cubicBezTo>
                    <a:cubicBezTo>
                      <a:pt x="5147526" y="2977129"/>
                      <a:pt x="5163895" y="2987849"/>
                      <a:pt x="5176346" y="2992801"/>
                    </a:cubicBezTo>
                    <a:cubicBezTo>
                      <a:pt x="5188737" y="2998113"/>
                      <a:pt x="5202631" y="3007391"/>
                      <a:pt x="5208616" y="3008425"/>
                    </a:cubicBezTo>
                    <a:cubicBezTo>
                      <a:pt x="5214962" y="3009122"/>
                      <a:pt x="5230646" y="3008076"/>
                      <a:pt x="5240273" y="3006634"/>
                    </a:cubicBezTo>
                    <a:cubicBezTo>
                      <a:pt x="5249791" y="3005600"/>
                      <a:pt x="5288130" y="3003125"/>
                      <a:pt x="5302361" y="3006634"/>
                    </a:cubicBezTo>
                    <a:cubicBezTo>
                      <a:pt x="5316939" y="3009867"/>
                      <a:pt x="5354593" y="3046824"/>
                      <a:pt x="5369111" y="3051427"/>
                    </a:cubicBezTo>
                    <a:cubicBezTo>
                      <a:pt x="5383353" y="3055982"/>
                      <a:pt x="5386526" y="3035058"/>
                      <a:pt x="5406813" y="3020131"/>
                    </a:cubicBezTo>
                    <a:cubicBezTo>
                      <a:pt x="5426992" y="3005192"/>
                      <a:pt x="5444046" y="3020876"/>
                      <a:pt x="5473215" y="3020876"/>
                    </a:cubicBezTo>
                    <a:cubicBezTo>
                      <a:pt x="5502625" y="3020876"/>
                      <a:pt x="5505161" y="3033964"/>
                      <a:pt x="5516855" y="3035803"/>
                    </a:cubicBezTo>
                    <a:cubicBezTo>
                      <a:pt x="5528561" y="3037882"/>
                      <a:pt x="5544233" y="3018400"/>
                      <a:pt x="5559124" y="3013040"/>
                    </a:cubicBezTo>
                    <a:cubicBezTo>
                      <a:pt x="5574459" y="3007728"/>
                      <a:pt x="5576863" y="3009867"/>
                      <a:pt x="5582235" y="3011598"/>
                    </a:cubicBezTo>
                    <a:cubicBezTo>
                      <a:pt x="5587247" y="3013725"/>
                      <a:pt x="5592487" y="3036500"/>
                      <a:pt x="5597859" y="3043591"/>
                    </a:cubicBezTo>
                    <a:cubicBezTo>
                      <a:pt x="5602811" y="3050682"/>
                      <a:pt x="5634396" y="3030094"/>
                      <a:pt x="5642592" y="3022318"/>
                    </a:cubicBezTo>
                    <a:cubicBezTo>
                      <a:pt x="5651125" y="3014482"/>
                      <a:pt x="5660344" y="3011598"/>
                      <a:pt x="5668877" y="3009122"/>
                    </a:cubicBezTo>
                    <a:cubicBezTo>
                      <a:pt x="5677410" y="3006634"/>
                      <a:pt x="5704728" y="3010552"/>
                      <a:pt x="5711879" y="3006634"/>
                    </a:cubicBezTo>
                    <a:cubicBezTo>
                      <a:pt x="5719018" y="3002776"/>
                      <a:pt x="5736673" y="3010901"/>
                      <a:pt x="5739954" y="3013040"/>
                    </a:cubicBezTo>
                    <a:cubicBezTo>
                      <a:pt x="5743115" y="3014831"/>
                      <a:pt x="5749521" y="3023364"/>
                      <a:pt x="5753042" y="3035058"/>
                    </a:cubicBezTo>
                    <a:cubicBezTo>
                      <a:pt x="5756263" y="3046824"/>
                      <a:pt x="5751648" y="3052809"/>
                      <a:pt x="5751648" y="3059960"/>
                    </a:cubicBezTo>
                    <a:cubicBezTo>
                      <a:pt x="5751648" y="3067051"/>
                      <a:pt x="5758691" y="3083420"/>
                      <a:pt x="5759436" y="3088732"/>
                    </a:cubicBezTo>
                    <a:cubicBezTo>
                      <a:pt x="5760121" y="3093744"/>
                      <a:pt x="5770445" y="3106135"/>
                      <a:pt x="5780360" y="3112878"/>
                    </a:cubicBezTo>
                    <a:cubicBezTo>
                      <a:pt x="5790047" y="3119284"/>
                      <a:pt x="5786766" y="3112878"/>
                      <a:pt x="5791430" y="3110750"/>
                    </a:cubicBezTo>
                    <a:cubicBezTo>
                      <a:pt x="5796045" y="3108960"/>
                      <a:pt x="5818747" y="3097891"/>
                      <a:pt x="5822666" y="3097266"/>
                    </a:cubicBezTo>
                    <a:cubicBezTo>
                      <a:pt x="5826548" y="3096508"/>
                      <a:pt x="5859226" y="3087975"/>
                      <a:pt x="5859226" y="3087975"/>
                    </a:cubicBezTo>
                    <a:lnTo>
                      <a:pt x="5873408" y="3094441"/>
                    </a:lnTo>
                    <a:lnTo>
                      <a:pt x="6010479" y="3091208"/>
                    </a:lnTo>
                    <a:lnTo>
                      <a:pt x="6067675" y="3050333"/>
                    </a:lnTo>
                    <a:lnTo>
                      <a:pt x="6137310" y="3043591"/>
                    </a:lnTo>
                    <a:lnTo>
                      <a:pt x="6151841" y="3019446"/>
                    </a:lnTo>
                    <a:lnTo>
                      <a:pt x="6254911" y="3038291"/>
                    </a:lnTo>
                    <a:lnTo>
                      <a:pt x="6254911" y="3054312"/>
                    </a:lnTo>
                    <a:lnTo>
                      <a:pt x="6269033" y="3119968"/>
                    </a:lnTo>
                    <a:lnTo>
                      <a:pt x="6305629" y="3120726"/>
                    </a:lnTo>
                    <a:lnTo>
                      <a:pt x="6333764" y="3127817"/>
                    </a:lnTo>
                    <a:lnTo>
                      <a:pt x="6353247" y="3130978"/>
                    </a:lnTo>
                    <a:lnTo>
                      <a:pt x="6378041" y="3133513"/>
                    </a:lnTo>
                    <a:lnTo>
                      <a:pt x="6400743" y="3115354"/>
                    </a:lnTo>
                    <a:lnTo>
                      <a:pt x="6495233" y="3114608"/>
                    </a:lnTo>
                    <a:cubicBezTo>
                      <a:pt x="6495233" y="3114608"/>
                      <a:pt x="6565613" y="3191046"/>
                      <a:pt x="6570229" y="3191046"/>
                    </a:cubicBezTo>
                    <a:cubicBezTo>
                      <a:pt x="6574844" y="3191046"/>
                      <a:pt x="6638818" y="3138825"/>
                      <a:pt x="6638818" y="3138825"/>
                    </a:cubicBezTo>
                    <a:lnTo>
                      <a:pt x="6630934" y="3074142"/>
                    </a:lnTo>
                    <a:lnTo>
                      <a:pt x="6857892" y="2878721"/>
                    </a:lnTo>
                    <a:lnTo>
                      <a:pt x="6949196" y="2877675"/>
                    </a:lnTo>
                    <a:lnTo>
                      <a:pt x="7079140" y="2995974"/>
                    </a:lnTo>
                    <a:lnTo>
                      <a:pt x="7173617" y="2981443"/>
                    </a:lnTo>
                    <a:cubicBezTo>
                      <a:pt x="7173617" y="2981443"/>
                      <a:pt x="7255992" y="2913142"/>
                      <a:pt x="7265223" y="2903972"/>
                    </a:cubicBezTo>
                    <a:cubicBezTo>
                      <a:pt x="7274441" y="2894694"/>
                      <a:pt x="7291507" y="2890776"/>
                      <a:pt x="7291507" y="2890776"/>
                    </a:cubicBezTo>
                    <a:cubicBezTo>
                      <a:pt x="7291507" y="2890776"/>
                      <a:pt x="7385985" y="2835719"/>
                      <a:pt x="7395215" y="2830419"/>
                    </a:cubicBezTo>
                    <a:cubicBezTo>
                      <a:pt x="7404373" y="2825107"/>
                      <a:pt x="7577367" y="2722384"/>
                      <a:pt x="7577367" y="2722384"/>
                    </a:cubicBezTo>
                    <a:lnTo>
                      <a:pt x="7579844" y="2690740"/>
                    </a:lnTo>
                    <a:lnTo>
                      <a:pt x="7566022" y="2666991"/>
                    </a:lnTo>
                    <a:lnTo>
                      <a:pt x="7612822" y="2612920"/>
                    </a:lnTo>
                    <a:lnTo>
                      <a:pt x="7659742" y="2607956"/>
                    </a:lnTo>
                    <a:close/>
                    <a:moveTo>
                      <a:pt x="1368030" y="3117901"/>
                    </a:moveTo>
                    <a:lnTo>
                      <a:pt x="1367838" y="3117445"/>
                    </a:lnTo>
                    <a:lnTo>
                      <a:pt x="1368583" y="3117445"/>
                    </a:lnTo>
                    <a:cubicBezTo>
                      <a:pt x="1368403" y="3117601"/>
                      <a:pt x="1368211" y="3117745"/>
                      <a:pt x="1368030" y="3117901"/>
                    </a:cubicBezTo>
                    <a:close/>
                  </a:path>
                </a:pathLst>
              </a:custGeom>
              <a:solidFill>
                <a:srgbClr val="000000"/>
              </a:solidFill>
              <a:ln w="76200" cap="flat">
                <a:solidFill>
                  <a:srgbClr val="000000"/>
                </a:solidFill>
                <a:prstDash val="solid"/>
                <a:miter/>
              </a:ln>
              <a:effectLst/>
            </p:spPr>
            <p:txBody>
              <a:bodyPr rtlCol="0" anchor="ctr"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937" name="Рисунок 8"/>
              <p:cNvGrpSpPr/>
              <p:nvPr/>
            </p:nvGrpSpPr>
            <p:grpSpPr bwMode="auto">
              <a:xfrm>
                <a:off x="1460" y="0"/>
                <a:ext cx="7602384" cy="4352611"/>
                <a:chOff x="0" y="0"/>
                <a:chExt cx="7602384" cy="4352611"/>
              </a:xfrm>
            </p:grpSpPr>
            <p:sp>
              <p:nvSpPr>
                <p:cNvPr id="938" name="Полилиния: фигура 937"/>
                <p:cNvSpPr/>
                <p:nvPr/>
              </p:nvSpPr>
              <p:spPr bwMode="auto">
                <a:xfrm>
                  <a:off x="0" y="0"/>
                  <a:ext cx="1946934" cy="2456265"/>
                </a:xfrm>
                <a:custGeom>
                  <a:avLst/>
                  <a:gdLst>
                    <a:gd name="connsiteX0" fmla="*/ 473569 w 1946934"/>
                    <a:gd name="connsiteY0" fmla="*/ 2395909 h 2456265"/>
                    <a:gd name="connsiteX1" fmla="*/ 473569 w 1946934"/>
                    <a:gd name="connsiteY1" fmla="*/ 2395909 h 2456265"/>
                    <a:gd name="connsiteX2" fmla="*/ 460150 w 1946934"/>
                    <a:gd name="connsiteY2" fmla="*/ 2391335 h 2456265"/>
                    <a:gd name="connsiteX3" fmla="*/ 450313 w 1946934"/>
                    <a:gd name="connsiteY3" fmla="*/ 2376854 h 2456265"/>
                    <a:gd name="connsiteX4" fmla="*/ 460150 w 1946934"/>
                    <a:gd name="connsiteY4" fmla="*/ 2369826 h 2456265"/>
                    <a:gd name="connsiteX5" fmla="*/ 471110 w 1946934"/>
                    <a:gd name="connsiteY5" fmla="*/ 2363812 h 2456265"/>
                    <a:gd name="connsiteX6" fmla="*/ 492622 w 1946934"/>
                    <a:gd name="connsiteY6" fmla="*/ 2356024 h 2456265"/>
                    <a:gd name="connsiteX7" fmla="*/ 500743 w 1946934"/>
                    <a:gd name="connsiteY7" fmla="*/ 2354653 h 2456265"/>
                    <a:gd name="connsiteX8" fmla="*/ 508843 w 1946934"/>
                    <a:gd name="connsiteY8" fmla="*/ 2348305 h 2456265"/>
                    <a:gd name="connsiteX9" fmla="*/ 527866 w 1946934"/>
                    <a:gd name="connsiteY9" fmla="*/ 2335944 h 2456265"/>
                    <a:gd name="connsiteX10" fmla="*/ 543051 w 1946934"/>
                    <a:gd name="connsiteY10" fmla="*/ 2324677 h 2456265"/>
                    <a:gd name="connsiteX11" fmla="*/ 549032 w 1946934"/>
                    <a:gd name="connsiteY11" fmla="*/ 2317695 h 2456265"/>
                    <a:gd name="connsiteX12" fmla="*/ 549376 w 1946934"/>
                    <a:gd name="connsiteY12" fmla="*/ 2316900 h 2456265"/>
                    <a:gd name="connsiteX13" fmla="*/ 560278 w 1946934"/>
                    <a:gd name="connsiteY13" fmla="*/ 2308766 h 2456265"/>
                    <a:gd name="connsiteX14" fmla="*/ 568054 w 1946934"/>
                    <a:gd name="connsiteY14" fmla="*/ 2310253 h 2456265"/>
                    <a:gd name="connsiteX15" fmla="*/ 573352 w 1946934"/>
                    <a:gd name="connsiteY15" fmla="*/ 2311969 h 2456265"/>
                    <a:gd name="connsiteX16" fmla="*/ 584936 w 1946934"/>
                    <a:gd name="connsiteY16" fmla="*/ 2317292 h 2456265"/>
                    <a:gd name="connsiteX17" fmla="*/ 593431 w 1946934"/>
                    <a:gd name="connsiteY17" fmla="*/ 2319757 h 2456265"/>
                    <a:gd name="connsiteX18" fmla="*/ 605045 w 1946934"/>
                    <a:gd name="connsiteY18" fmla="*/ 2300011 h 2456265"/>
                    <a:gd name="connsiteX19" fmla="*/ 616688 w 1946934"/>
                    <a:gd name="connsiteY19" fmla="*/ 2280218 h 2456265"/>
                    <a:gd name="connsiteX20" fmla="*/ 628991 w 1946934"/>
                    <a:gd name="connsiteY20" fmla="*/ 2269354 h 2456265"/>
                    <a:gd name="connsiteX21" fmla="*/ 631881 w 1946934"/>
                    <a:gd name="connsiteY21" fmla="*/ 2265057 h 2456265"/>
                    <a:gd name="connsiteX22" fmla="*/ 631881 w 1946934"/>
                    <a:gd name="connsiteY22" fmla="*/ 2264769 h 2456265"/>
                    <a:gd name="connsiteX23" fmla="*/ 623012 w 1946934"/>
                    <a:gd name="connsiteY23" fmla="*/ 2246002 h 2456265"/>
                    <a:gd name="connsiteX24" fmla="*/ 616688 w 1946934"/>
                    <a:gd name="connsiteY24" fmla="*/ 2234043 h 2456265"/>
                    <a:gd name="connsiteX25" fmla="*/ 616688 w 1946934"/>
                    <a:gd name="connsiteY25" fmla="*/ 2233652 h 2456265"/>
                    <a:gd name="connsiteX26" fmla="*/ 623386 w 1946934"/>
                    <a:gd name="connsiteY26" fmla="*/ 2219631 h 2456265"/>
                    <a:gd name="connsiteX27" fmla="*/ 644185 w 1946934"/>
                    <a:gd name="connsiteY27" fmla="*/ 2218548 h 2456265"/>
                    <a:gd name="connsiteX28" fmla="*/ 650214 w 1946934"/>
                    <a:gd name="connsiteY28" fmla="*/ 2218548 h 2456265"/>
                    <a:gd name="connsiteX29" fmla="*/ 663575 w 1946934"/>
                    <a:gd name="connsiteY29" fmla="*/ 2214712 h 2456265"/>
                    <a:gd name="connsiteX30" fmla="*/ 663920 w 1946934"/>
                    <a:gd name="connsiteY30" fmla="*/ 2214712 h 2456265"/>
                    <a:gd name="connsiteX31" fmla="*/ 666377 w 1946934"/>
                    <a:gd name="connsiteY31" fmla="*/ 2213272 h 2456265"/>
                    <a:gd name="connsiteX32" fmla="*/ 681541 w 1946934"/>
                    <a:gd name="connsiteY32" fmla="*/ 2204066 h 2456265"/>
                    <a:gd name="connsiteX33" fmla="*/ 681916 w 1946934"/>
                    <a:gd name="connsiteY33" fmla="*/ 2203721 h 2456265"/>
                    <a:gd name="connsiteX34" fmla="*/ 696017 w 1946934"/>
                    <a:gd name="connsiteY34" fmla="*/ 2194228 h 2456265"/>
                    <a:gd name="connsiteX35" fmla="*/ 738325 w 1946934"/>
                    <a:gd name="connsiteY35" fmla="*/ 2161440 h 2456265"/>
                    <a:gd name="connsiteX36" fmla="*/ 743968 w 1946934"/>
                    <a:gd name="connsiteY36" fmla="*/ 2150795 h 2456265"/>
                    <a:gd name="connsiteX37" fmla="*/ 749227 w 1946934"/>
                    <a:gd name="connsiteY37" fmla="*/ 2143076 h 2456265"/>
                    <a:gd name="connsiteX38" fmla="*/ 762647 w 1946934"/>
                    <a:gd name="connsiteY38" fmla="*/ 2134263 h 2456265"/>
                    <a:gd name="connsiteX39" fmla="*/ 784127 w 1946934"/>
                    <a:gd name="connsiteY39" fmla="*/ 2129343 h 2456265"/>
                    <a:gd name="connsiteX40" fmla="*/ 801008 w 1946934"/>
                    <a:gd name="connsiteY40" fmla="*/ 2128260 h 2456265"/>
                    <a:gd name="connsiteX41" fmla="*/ 817258 w 1946934"/>
                    <a:gd name="connsiteY41" fmla="*/ 2127915 h 2456265"/>
                    <a:gd name="connsiteX42" fmla="*/ 841197 w 1946934"/>
                    <a:gd name="connsiteY42" fmla="*/ 2146624 h 2456265"/>
                    <a:gd name="connsiteX43" fmla="*/ 855620 w 1946934"/>
                    <a:gd name="connsiteY43" fmla="*/ 2160299 h 2456265"/>
                    <a:gd name="connsiteX44" fmla="*/ 856390 w 1946934"/>
                    <a:gd name="connsiteY44" fmla="*/ 2160299 h 2456265"/>
                    <a:gd name="connsiteX45" fmla="*/ 900446 w 1946934"/>
                    <a:gd name="connsiteY45" fmla="*/ 2135979 h 2456265"/>
                    <a:gd name="connsiteX46" fmla="*/ 927225 w 1946934"/>
                    <a:gd name="connsiteY46" fmla="*/ 2120138 h 2456265"/>
                    <a:gd name="connsiteX47" fmla="*/ 958983 w 1946934"/>
                    <a:gd name="connsiteY47" fmla="*/ 2132834 h 2456265"/>
                    <a:gd name="connsiteX48" fmla="*/ 964589 w 1946934"/>
                    <a:gd name="connsiteY48" fmla="*/ 2138445 h 2456265"/>
                    <a:gd name="connsiteX49" fmla="*/ 968096 w 1946934"/>
                    <a:gd name="connsiteY49" fmla="*/ 2140899 h 2456265"/>
                    <a:gd name="connsiteX50" fmla="*/ 973363 w 1946934"/>
                    <a:gd name="connsiteY50" fmla="*/ 2143422 h 2456265"/>
                    <a:gd name="connsiteX51" fmla="*/ 1005144 w 1946934"/>
                    <a:gd name="connsiteY51" fmla="*/ 2147995 h 2456265"/>
                    <a:gd name="connsiteX52" fmla="*/ 1005144 w 1946934"/>
                    <a:gd name="connsiteY52" fmla="*/ 2147650 h 2456265"/>
                    <a:gd name="connsiteX53" fmla="*/ 1030866 w 1946934"/>
                    <a:gd name="connsiteY53" fmla="*/ 2142339 h 2456265"/>
                    <a:gd name="connsiteX54" fmla="*/ 1081591 w 1946934"/>
                    <a:gd name="connsiteY54" fmla="*/ 2130380 h 2456265"/>
                    <a:gd name="connsiteX55" fmla="*/ 1084393 w 1946934"/>
                    <a:gd name="connsiteY55" fmla="*/ 2129689 h 2456265"/>
                    <a:gd name="connsiteX56" fmla="*/ 1262446 w 1946934"/>
                    <a:gd name="connsiteY56" fmla="*/ 2126486 h 2456265"/>
                    <a:gd name="connsiteX57" fmla="*/ 1301582 w 1946934"/>
                    <a:gd name="connsiteY57" fmla="*/ 2126878 h 2456265"/>
                    <a:gd name="connsiteX58" fmla="*/ 1351259 w 1946934"/>
                    <a:gd name="connsiteY58" fmla="*/ 2105369 h 2456265"/>
                    <a:gd name="connsiteX59" fmla="*/ 1353045 w 1946934"/>
                    <a:gd name="connsiteY59" fmla="*/ 2104228 h 2456265"/>
                    <a:gd name="connsiteX60" fmla="*/ 1355141 w 1946934"/>
                    <a:gd name="connsiteY60" fmla="*/ 2104228 h 2456265"/>
                    <a:gd name="connsiteX61" fmla="*/ 1439035 w 1946934"/>
                    <a:gd name="connsiteY61" fmla="*/ 2100450 h 2456265"/>
                    <a:gd name="connsiteX62" fmla="*/ 1440095 w 1946934"/>
                    <a:gd name="connsiteY62" fmla="*/ 2100450 h 2456265"/>
                    <a:gd name="connsiteX63" fmla="*/ 1441155 w 1946934"/>
                    <a:gd name="connsiteY63" fmla="*/ 2100450 h 2456265"/>
                    <a:gd name="connsiteX64" fmla="*/ 1443251 w 1946934"/>
                    <a:gd name="connsiteY64" fmla="*/ 2101083 h 2456265"/>
                    <a:gd name="connsiteX65" fmla="*/ 1506696 w 1946934"/>
                    <a:gd name="connsiteY65" fmla="*/ 2115899 h 2456265"/>
                    <a:gd name="connsiteX66" fmla="*/ 1507064 w 1946934"/>
                    <a:gd name="connsiteY66" fmla="*/ 2115899 h 2456265"/>
                    <a:gd name="connsiteX67" fmla="*/ 1526454 w 1946934"/>
                    <a:gd name="connsiteY67" fmla="*/ 2135979 h 2456265"/>
                    <a:gd name="connsiteX68" fmla="*/ 1529265 w 1946934"/>
                    <a:gd name="connsiteY68" fmla="*/ 2140276 h 2456265"/>
                    <a:gd name="connsiteX69" fmla="*/ 1530670 w 1946934"/>
                    <a:gd name="connsiteY69" fmla="*/ 2140276 h 2456265"/>
                    <a:gd name="connsiteX70" fmla="*/ 1533124 w 1946934"/>
                    <a:gd name="connsiteY70" fmla="*/ 2140622 h 2456265"/>
                    <a:gd name="connsiteX71" fmla="*/ 1547894 w 1946934"/>
                    <a:gd name="connsiteY71" fmla="*/ 2138099 h 2456265"/>
                    <a:gd name="connsiteX72" fmla="*/ 1546546 w 1946934"/>
                    <a:gd name="connsiteY72" fmla="*/ 2127915 h 2456265"/>
                    <a:gd name="connsiteX73" fmla="*/ 1545820 w 1946934"/>
                    <a:gd name="connsiteY73" fmla="*/ 2118019 h 2456265"/>
                    <a:gd name="connsiteX74" fmla="*/ 1566995 w 1946934"/>
                    <a:gd name="connsiteY74" fmla="*/ 2112408 h 2456265"/>
                    <a:gd name="connsiteX75" fmla="*/ 1583159 w 1946934"/>
                    <a:gd name="connsiteY75" fmla="*/ 2112754 h 2456265"/>
                    <a:gd name="connsiteX76" fmla="*/ 1592006 w 1946934"/>
                    <a:gd name="connsiteY76" fmla="*/ 2100450 h 2456265"/>
                    <a:gd name="connsiteX77" fmla="*/ 1595175 w 1946934"/>
                    <a:gd name="connsiteY77" fmla="*/ 2093698 h 2456265"/>
                    <a:gd name="connsiteX78" fmla="*/ 1588147 w 1946934"/>
                    <a:gd name="connsiteY78" fmla="*/ 2087005 h 2456265"/>
                    <a:gd name="connsiteX79" fmla="*/ 1585624 w 1946934"/>
                    <a:gd name="connsiteY79" fmla="*/ 2083860 h 2456265"/>
                    <a:gd name="connsiteX80" fmla="*/ 1563136 w 1946934"/>
                    <a:gd name="connsiteY80" fmla="*/ 2050335 h 2456265"/>
                    <a:gd name="connsiteX81" fmla="*/ 1546546 w 1946934"/>
                    <a:gd name="connsiteY81" fmla="*/ 2024240 h 2456265"/>
                    <a:gd name="connsiteX82" fmla="*/ 1626522 w 1946934"/>
                    <a:gd name="connsiteY82" fmla="*/ 1943457 h 2456265"/>
                    <a:gd name="connsiteX83" fmla="*/ 1559196 w 1946934"/>
                    <a:gd name="connsiteY83" fmla="*/ 1811914 h 2456265"/>
                    <a:gd name="connsiteX84" fmla="*/ 1558838 w 1946934"/>
                    <a:gd name="connsiteY84" fmla="*/ 1810889 h 2456265"/>
                    <a:gd name="connsiteX85" fmla="*/ 1548320 w 1946934"/>
                    <a:gd name="connsiteY85" fmla="*/ 1784057 h 2456265"/>
                    <a:gd name="connsiteX86" fmla="*/ 1547894 w 1946934"/>
                    <a:gd name="connsiteY86" fmla="*/ 1782675 h 2456265"/>
                    <a:gd name="connsiteX87" fmla="*/ 1547894 w 1946934"/>
                    <a:gd name="connsiteY87" fmla="*/ 1781246 h 2456265"/>
                    <a:gd name="connsiteX88" fmla="*/ 1547606 w 1946934"/>
                    <a:gd name="connsiteY88" fmla="*/ 1696915 h 2456265"/>
                    <a:gd name="connsiteX89" fmla="*/ 1545140 w 1946934"/>
                    <a:gd name="connsiteY89" fmla="*/ 1680728 h 2456265"/>
                    <a:gd name="connsiteX90" fmla="*/ 1538769 w 1946934"/>
                    <a:gd name="connsiteY90" fmla="*/ 1647940 h 2456265"/>
                    <a:gd name="connsiteX91" fmla="*/ 1538389 w 1946934"/>
                    <a:gd name="connsiteY91" fmla="*/ 1647940 h 2456265"/>
                    <a:gd name="connsiteX92" fmla="*/ 1538389 w 1946934"/>
                    <a:gd name="connsiteY92" fmla="*/ 1647595 h 2456265"/>
                    <a:gd name="connsiteX93" fmla="*/ 1545140 w 1946934"/>
                    <a:gd name="connsiteY93" fmla="*/ 1604231 h 2456265"/>
                    <a:gd name="connsiteX94" fmla="*/ 1549288 w 1946934"/>
                    <a:gd name="connsiteY94" fmla="*/ 1590441 h 2456265"/>
                    <a:gd name="connsiteX95" fmla="*/ 1558838 w 1946934"/>
                    <a:gd name="connsiteY95" fmla="*/ 1555936 h 2456265"/>
                    <a:gd name="connsiteX96" fmla="*/ 1573666 w 1946934"/>
                    <a:gd name="connsiteY96" fmla="*/ 1499865 h 2456265"/>
                    <a:gd name="connsiteX97" fmla="*/ 1588481 w 1946934"/>
                    <a:gd name="connsiteY97" fmla="*/ 1448713 h 2456265"/>
                    <a:gd name="connsiteX98" fmla="*/ 1593400 w 1946934"/>
                    <a:gd name="connsiteY98" fmla="*/ 1439508 h 2456265"/>
                    <a:gd name="connsiteX99" fmla="*/ 1599046 w 1946934"/>
                    <a:gd name="connsiteY99" fmla="*/ 1432469 h 2456265"/>
                    <a:gd name="connsiteX100" fmla="*/ 1599380 w 1946934"/>
                    <a:gd name="connsiteY100" fmla="*/ 1432469 h 2456265"/>
                    <a:gd name="connsiteX101" fmla="*/ 1627214 w 1946934"/>
                    <a:gd name="connsiteY101" fmla="*/ 1427550 h 2456265"/>
                    <a:gd name="connsiteX102" fmla="*/ 1632905 w 1946934"/>
                    <a:gd name="connsiteY102" fmla="*/ 1428978 h 2456265"/>
                    <a:gd name="connsiteX103" fmla="*/ 1663884 w 1946934"/>
                    <a:gd name="connsiteY103" fmla="*/ 1424059 h 2456265"/>
                    <a:gd name="connsiteX104" fmla="*/ 1669875 w 1946934"/>
                    <a:gd name="connsiteY104" fmla="*/ 1422227 h 2456265"/>
                    <a:gd name="connsiteX105" fmla="*/ 1674782 w 1946934"/>
                    <a:gd name="connsiteY105" fmla="*/ 1420107 h 2456265"/>
                    <a:gd name="connsiteX106" fmla="*/ 1714356 w 1946934"/>
                    <a:gd name="connsiteY106" fmla="*/ 1392642 h 2456265"/>
                    <a:gd name="connsiteX107" fmla="*/ 1720301 w 1946934"/>
                    <a:gd name="connsiteY107" fmla="*/ 1388011 h 2456265"/>
                    <a:gd name="connsiteX108" fmla="*/ 1722075 w 1946934"/>
                    <a:gd name="connsiteY108" fmla="*/ 1386237 h 2456265"/>
                    <a:gd name="connsiteX109" fmla="*/ 1724874 w 1946934"/>
                    <a:gd name="connsiteY109" fmla="*/ 1376052 h 2456265"/>
                    <a:gd name="connsiteX110" fmla="*/ 1727006 w 1946934"/>
                    <a:gd name="connsiteY110" fmla="*/ 1361237 h 2456265"/>
                    <a:gd name="connsiteX111" fmla="*/ 1727006 w 1946934"/>
                    <a:gd name="connsiteY111" fmla="*/ 1360891 h 2456265"/>
                    <a:gd name="connsiteX112" fmla="*/ 1726291 w 1946934"/>
                    <a:gd name="connsiteY112" fmla="*/ 1345338 h 2456265"/>
                    <a:gd name="connsiteX113" fmla="*/ 1725934 w 1946934"/>
                    <a:gd name="connsiteY113" fmla="*/ 1323875 h 2456265"/>
                    <a:gd name="connsiteX114" fmla="*/ 1722075 w 1946934"/>
                    <a:gd name="connsiteY114" fmla="*/ 1314037 h 2456265"/>
                    <a:gd name="connsiteX115" fmla="*/ 1719609 w 1946934"/>
                    <a:gd name="connsiteY115" fmla="*/ 1296295 h 2456265"/>
                    <a:gd name="connsiteX116" fmla="*/ 1731568 w 1946934"/>
                    <a:gd name="connsiteY116" fmla="*/ 1277988 h 2456265"/>
                    <a:gd name="connsiteX117" fmla="*/ 1738250 w 1946934"/>
                    <a:gd name="connsiteY117" fmla="*/ 1269175 h 2456265"/>
                    <a:gd name="connsiteX118" fmla="*/ 1740750 w 1946934"/>
                    <a:gd name="connsiteY118" fmla="*/ 1240235 h 2456265"/>
                    <a:gd name="connsiteX119" fmla="*/ 1741107 w 1946934"/>
                    <a:gd name="connsiteY119" fmla="*/ 1233242 h 2456265"/>
                    <a:gd name="connsiteX120" fmla="*/ 1741476 w 1946934"/>
                    <a:gd name="connsiteY120" fmla="*/ 1228334 h 2456265"/>
                    <a:gd name="connsiteX121" fmla="*/ 1741476 w 1946934"/>
                    <a:gd name="connsiteY121" fmla="*/ 1227240 h 2456265"/>
                    <a:gd name="connsiteX122" fmla="*/ 1729805 w 1946934"/>
                    <a:gd name="connsiteY122" fmla="*/ 1199371 h 2456265"/>
                    <a:gd name="connsiteX123" fmla="*/ 1726291 w 1946934"/>
                    <a:gd name="connsiteY123" fmla="*/ 1193369 h 2456265"/>
                    <a:gd name="connsiteX124" fmla="*/ 1722766 w 1946934"/>
                    <a:gd name="connsiteY124" fmla="*/ 1188450 h 2456265"/>
                    <a:gd name="connsiteX125" fmla="*/ 1723135 w 1946934"/>
                    <a:gd name="connsiteY125" fmla="*/ 1170420 h 2456265"/>
                    <a:gd name="connsiteX126" fmla="*/ 1736176 w 1946934"/>
                    <a:gd name="connsiteY126" fmla="*/ 1167678 h 2456265"/>
                    <a:gd name="connsiteX127" fmla="*/ 1742536 w 1946934"/>
                    <a:gd name="connsiteY127" fmla="*/ 1167275 h 2456265"/>
                    <a:gd name="connsiteX128" fmla="*/ 1742536 w 1946934"/>
                    <a:gd name="connsiteY128" fmla="*/ 1166883 h 2456265"/>
                    <a:gd name="connsiteX129" fmla="*/ 1753434 w 1946934"/>
                    <a:gd name="connsiteY129" fmla="*/ 1166883 h 2456265"/>
                    <a:gd name="connsiteX130" fmla="*/ 1765070 w 1946934"/>
                    <a:gd name="connsiteY130" fmla="*/ 1153208 h 2456265"/>
                    <a:gd name="connsiteX131" fmla="*/ 1768584 w 1946934"/>
                    <a:gd name="connsiteY131" fmla="*/ 1148914 h 2456265"/>
                    <a:gd name="connsiteX132" fmla="*/ 1768941 w 1946934"/>
                    <a:gd name="connsiteY132" fmla="*/ 1148570 h 2456265"/>
                    <a:gd name="connsiteX133" fmla="*/ 1763676 w 1946934"/>
                    <a:gd name="connsiteY133" fmla="*/ 1134153 h 2456265"/>
                    <a:gd name="connsiteX134" fmla="*/ 1775969 w 1946934"/>
                    <a:gd name="connsiteY134" fmla="*/ 1127741 h 2456265"/>
                    <a:gd name="connsiteX135" fmla="*/ 1778100 w 1946934"/>
                    <a:gd name="connsiteY135" fmla="*/ 1126371 h 2456265"/>
                    <a:gd name="connsiteX136" fmla="*/ 1787270 w 1946934"/>
                    <a:gd name="connsiteY136" fmla="*/ 1119678 h 2456265"/>
                    <a:gd name="connsiteX137" fmla="*/ 1806671 w 1946934"/>
                    <a:gd name="connsiteY137" fmla="*/ 1094676 h 2456265"/>
                    <a:gd name="connsiteX138" fmla="*/ 1815450 w 1946934"/>
                    <a:gd name="connsiteY138" fmla="*/ 1080143 h 2456265"/>
                    <a:gd name="connsiteX139" fmla="*/ 1820369 w 1946934"/>
                    <a:gd name="connsiteY139" fmla="*/ 1043871 h 2456265"/>
                    <a:gd name="connsiteX140" fmla="*/ 1821095 w 1946934"/>
                    <a:gd name="connsiteY140" fmla="*/ 1039234 h 2456265"/>
                    <a:gd name="connsiteX141" fmla="*/ 1825726 w 1946934"/>
                    <a:gd name="connsiteY141" fmla="*/ 1038603 h 2456265"/>
                    <a:gd name="connsiteX142" fmla="*/ 1834159 w 1946934"/>
                    <a:gd name="connsiteY142" fmla="*/ 1037173 h 2456265"/>
                    <a:gd name="connsiteX143" fmla="*/ 1838019 w 1946934"/>
                    <a:gd name="connsiteY143" fmla="*/ 1036432 h 2456265"/>
                    <a:gd name="connsiteX144" fmla="*/ 1840484 w 1946934"/>
                    <a:gd name="connsiteY144" fmla="*/ 1039234 h 2456265"/>
                    <a:gd name="connsiteX145" fmla="*/ 1849666 w 1946934"/>
                    <a:gd name="connsiteY145" fmla="*/ 1052279 h 2456265"/>
                    <a:gd name="connsiteX146" fmla="*/ 1848987 w 1946934"/>
                    <a:gd name="connsiteY146" fmla="*/ 1067494 h 2456265"/>
                    <a:gd name="connsiteX147" fmla="*/ 1847570 w 1946934"/>
                    <a:gd name="connsiteY147" fmla="*/ 1083003 h 2456265"/>
                    <a:gd name="connsiteX148" fmla="*/ 1848987 w 1946934"/>
                    <a:gd name="connsiteY148" fmla="*/ 1091814 h 2456265"/>
                    <a:gd name="connsiteX149" fmla="*/ 1851452 w 1946934"/>
                    <a:gd name="connsiteY149" fmla="*/ 1104859 h 2456265"/>
                    <a:gd name="connsiteX150" fmla="*/ 1852120 w 1946934"/>
                    <a:gd name="connsiteY150" fmla="*/ 1110808 h 2456265"/>
                    <a:gd name="connsiteX151" fmla="*/ 1852120 w 1946934"/>
                    <a:gd name="connsiteY151" fmla="*/ 1111549 h 2456265"/>
                    <a:gd name="connsiteX152" fmla="*/ 1860945 w 1946934"/>
                    <a:gd name="connsiteY152" fmla="*/ 1106634 h 2456265"/>
                    <a:gd name="connsiteX153" fmla="*/ 1868721 w 1946934"/>
                    <a:gd name="connsiteY153" fmla="*/ 1098168 h 2456265"/>
                    <a:gd name="connsiteX154" fmla="*/ 1878894 w 1946934"/>
                    <a:gd name="connsiteY154" fmla="*/ 1087927 h 2456265"/>
                    <a:gd name="connsiteX155" fmla="*/ 1881026 w 1946934"/>
                    <a:gd name="connsiteY155" fmla="*/ 1086152 h 2456265"/>
                    <a:gd name="connsiteX156" fmla="*/ 1872927 w 1946934"/>
                    <a:gd name="connsiteY156" fmla="*/ 1071390 h 2456265"/>
                    <a:gd name="connsiteX157" fmla="*/ 1871901 w 1946934"/>
                    <a:gd name="connsiteY157" fmla="*/ 1065726 h 2456265"/>
                    <a:gd name="connsiteX158" fmla="*/ 1874355 w 1946934"/>
                    <a:gd name="connsiteY158" fmla="*/ 1058002 h 2456265"/>
                    <a:gd name="connsiteX159" fmla="*/ 1877869 w 1946934"/>
                    <a:gd name="connsiteY159" fmla="*/ 1055821 h 2456265"/>
                    <a:gd name="connsiteX160" fmla="*/ 1885254 w 1946934"/>
                    <a:gd name="connsiteY160" fmla="*/ 1051647 h 2456265"/>
                    <a:gd name="connsiteX161" fmla="*/ 1885945 w 1946934"/>
                    <a:gd name="connsiteY161" fmla="*/ 1051647 h 2456265"/>
                    <a:gd name="connsiteX162" fmla="*/ 1876821 w 1946934"/>
                    <a:gd name="connsiteY162" fmla="*/ 1030423 h 2456265"/>
                    <a:gd name="connsiteX163" fmla="*/ 1871901 w 1946934"/>
                    <a:gd name="connsiteY163" fmla="*/ 1020577 h 2456265"/>
                    <a:gd name="connsiteX164" fmla="*/ 1861625 w 1946934"/>
                    <a:gd name="connsiteY164" fmla="*/ 1011430 h 2456265"/>
                    <a:gd name="connsiteX165" fmla="*/ 1855646 w 1946934"/>
                    <a:gd name="connsiteY165" fmla="*/ 1002618 h 2456265"/>
                    <a:gd name="connsiteX166" fmla="*/ 1854954 w 1946934"/>
                    <a:gd name="connsiteY166" fmla="*/ 1000785 h 2456265"/>
                    <a:gd name="connsiteX167" fmla="*/ 1852834 w 1946934"/>
                    <a:gd name="connsiteY167" fmla="*/ 995179 h 2456265"/>
                    <a:gd name="connsiteX168" fmla="*/ 1861279 w 1946934"/>
                    <a:gd name="connsiteY168" fmla="*/ 982818 h 2456265"/>
                    <a:gd name="connsiteX169" fmla="*/ 1868318 w 1946934"/>
                    <a:gd name="connsiteY169" fmla="*/ 981386 h 2456265"/>
                    <a:gd name="connsiteX170" fmla="*/ 1868721 w 1946934"/>
                    <a:gd name="connsiteY170" fmla="*/ 981386 h 2456265"/>
                    <a:gd name="connsiteX171" fmla="*/ 1879954 w 1946934"/>
                    <a:gd name="connsiteY171" fmla="*/ 978930 h 2456265"/>
                    <a:gd name="connsiteX172" fmla="*/ 1884194 w 1946934"/>
                    <a:gd name="connsiteY172" fmla="*/ 976126 h 2456265"/>
                    <a:gd name="connsiteX173" fmla="*/ 1894781 w 1946934"/>
                    <a:gd name="connsiteY173" fmla="*/ 968746 h 2456265"/>
                    <a:gd name="connsiteX174" fmla="*/ 1897235 w 1946934"/>
                    <a:gd name="connsiteY174" fmla="*/ 967712 h 2456265"/>
                    <a:gd name="connsiteX175" fmla="*/ 1918030 w 1946934"/>
                    <a:gd name="connsiteY175" fmla="*/ 967712 h 2456265"/>
                    <a:gd name="connsiteX176" fmla="*/ 1928249 w 1946934"/>
                    <a:gd name="connsiteY176" fmla="*/ 976126 h 2456265"/>
                    <a:gd name="connsiteX177" fmla="*/ 1930426 w 1946934"/>
                    <a:gd name="connsiteY177" fmla="*/ 978240 h 2456265"/>
                    <a:gd name="connsiteX178" fmla="*/ 1935680 w 1946934"/>
                    <a:gd name="connsiteY178" fmla="*/ 977617 h 2456265"/>
                    <a:gd name="connsiteX179" fmla="*/ 1941290 w 1946934"/>
                    <a:gd name="connsiteY179" fmla="*/ 972980 h 2456265"/>
                    <a:gd name="connsiteX180" fmla="*/ 1946590 w 1946934"/>
                    <a:gd name="connsiteY180" fmla="*/ 963082 h 2456265"/>
                    <a:gd name="connsiteX181" fmla="*/ 1945530 w 1946934"/>
                    <a:gd name="connsiteY181" fmla="*/ 952150 h 2456265"/>
                    <a:gd name="connsiteX182" fmla="*/ 1940956 w 1946934"/>
                    <a:gd name="connsiteY182" fmla="*/ 942600 h 2456265"/>
                    <a:gd name="connsiteX183" fmla="*/ 1933929 w 1946934"/>
                    <a:gd name="connsiteY183" fmla="*/ 933157 h 2456265"/>
                    <a:gd name="connsiteX184" fmla="*/ 1932454 w 1946934"/>
                    <a:gd name="connsiteY184" fmla="*/ 931046 h 2456265"/>
                    <a:gd name="connsiteX185" fmla="*/ 1925415 w 1946934"/>
                    <a:gd name="connsiteY185" fmla="*/ 908844 h 2456265"/>
                    <a:gd name="connsiteX186" fmla="*/ 1927247 w 1946934"/>
                    <a:gd name="connsiteY186" fmla="*/ 897509 h 2456265"/>
                    <a:gd name="connsiteX187" fmla="*/ 1927903 w 1946934"/>
                    <a:gd name="connsiteY187" fmla="*/ 881267 h 2456265"/>
                    <a:gd name="connsiteX188" fmla="*/ 1924389 w 1946934"/>
                    <a:gd name="connsiteY188" fmla="*/ 876000 h 2456265"/>
                    <a:gd name="connsiteX189" fmla="*/ 1922615 w 1946934"/>
                    <a:gd name="connsiteY189" fmla="*/ 856264 h 2456265"/>
                    <a:gd name="connsiteX190" fmla="*/ 1928594 w 1946934"/>
                    <a:gd name="connsiteY190" fmla="*/ 842875 h 2456265"/>
                    <a:gd name="connsiteX191" fmla="*/ 1934228 w 1946934"/>
                    <a:gd name="connsiteY191" fmla="*/ 824505 h 2456265"/>
                    <a:gd name="connsiteX192" fmla="*/ 1931048 w 1946934"/>
                    <a:gd name="connsiteY192" fmla="*/ 782569 h 2456265"/>
                    <a:gd name="connsiteX193" fmla="*/ 1931048 w 1946934"/>
                    <a:gd name="connsiteY193" fmla="*/ 776501 h 2456265"/>
                    <a:gd name="connsiteX194" fmla="*/ 1927247 w 1946934"/>
                    <a:gd name="connsiteY194" fmla="*/ 774440 h 2456265"/>
                    <a:gd name="connsiteX195" fmla="*/ 1916290 w 1946934"/>
                    <a:gd name="connsiteY195" fmla="*/ 757911 h 2456265"/>
                    <a:gd name="connsiteX196" fmla="*/ 1918030 w 1946934"/>
                    <a:gd name="connsiteY196" fmla="*/ 746576 h 2456265"/>
                    <a:gd name="connsiteX197" fmla="*/ 1924389 w 1946934"/>
                    <a:gd name="connsiteY197" fmla="*/ 737025 h 2456265"/>
                    <a:gd name="connsiteX198" fmla="*/ 1925081 w 1946934"/>
                    <a:gd name="connsiteY198" fmla="*/ 733877 h 2456265"/>
                    <a:gd name="connsiteX199" fmla="*/ 1926486 w 1946934"/>
                    <a:gd name="connsiteY199" fmla="*/ 731074 h 2456265"/>
                    <a:gd name="connsiteX200" fmla="*/ 1924021 w 1946934"/>
                    <a:gd name="connsiteY200" fmla="*/ 720429 h 2456265"/>
                    <a:gd name="connsiteX201" fmla="*/ 1919804 w 1946934"/>
                    <a:gd name="connsiteY201" fmla="*/ 703153 h 2456265"/>
                    <a:gd name="connsiteX202" fmla="*/ 1919470 w 1946934"/>
                    <a:gd name="connsiteY202" fmla="*/ 703951 h 2456265"/>
                    <a:gd name="connsiteX203" fmla="*/ 1801003 w 1946934"/>
                    <a:gd name="connsiteY203" fmla="*/ 702471 h 2456265"/>
                    <a:gd name="connsiteX204" fmla="*/ 1756925 w 1946934"/>
                    <a:gd name="connsiteY204" fmla="*/ 708874 h 2456265"/>
                    <a:gd name="connsiteX205" fmla="*/ 1703734 w 1946934"/>
                    <a:gd name="connsiteY205" fmla="*/ 753963 h 2456265"/>
                    <a:gd name="connsiteX206" fmla="*/ 1661430 w 1946934"/>
                    <a:gd name="connsiteY206" fmla="*/ 754302 h 2456265"/>
                    <a:gd name="connsiteX207" fmla="*/ 1607191 w 1946934"/>
                    <a:gd name="connsiteY207" fmla="*/ 772327 h 2456265"/>
                    <a:gd name="connsiteX208" fmla="*/ 1558504 w 1946934"/>
                    <a:gd name="connsiteY208" fmla="*/ 781879 h 2456265"/>
                    <a:gd name="connsiteX209" fmla="*/ 1533470 w 1946934"/>
                    <a:gd name="connsiteY209" fmla="*/ 777588 h 2456265"/>
                    <a:gd name="connsiteX210" fmla="*/ 1498620 w 1946934"/>
                    <a:gd name="connsiteY210" fmla="*/ 817469 h 2456265"/>
                    <a:gd name="connsiteX211" fmla="*/ 1474945 w 1946934"/>
                    <a:gd name="connsiteY211" fmla="*/ 819925 h 2456265"/>
                    <a:gd name="connsiteX212" fmla="*/ 1450279 w 1946934"/>
                    <a:gd name="connsiteY212" fmla="*/ 821357 h 2456265"/>
                    <a:gd name="connsiteX213" fmla="*/ 1427376 w 1946934"/>
                    <a:gd name="connsiteY213" fmla="*/ 821018 h 2456265"/>
                    <a:gd name="connsiteX214" fmla="*/ 1385418 w 1946934"/>
                    <a:gd name="connsiteY214" fmla="*/ 821357 h 2456265"/>
                    <a:gd name="connsiteX215" fmla="*/ 1355141 w 1946934"/>
                    <a:gd name="connsiteY215" fmla="*/ 840014 h 2456265"/>
                    <a:gd name="connsiteX216" fmla="*/ 1337849 w 1946934"/>
                    <a:gd name="connsiteY216" fmla="*/ 872792 h 2456265"/>
                    <a:gd name="connsiteX217" fmla="*/ 1304358 w 1946934"/>
                    <a:gd name="connsiteY217" fmla="*/ 869991 h 2456265"/>
                    <a:gd name="connsiteX218" fmla="*/ 1286075 w 1946934"/>
                    <a:gd name="connsiteY218" fmla="*/ 874626 h 2456265"/>
                    <a:gd name="connsiteX219" fmla="*/ 1258932 w 1946934"/>
                    <a:gd name="connsiteY219" fmla="*/ 874626 h 2456265"/>
                    <a:gd name="connsiteX220" fmla="*/ 1246225 w 1946934"/>
                    <a:gd name="connsiteY220" fmla="*/ 870738 h 2456265"/>
                    <a:gd name="connsiteX221" fmla="*/ 1238506 w 1946934"/>
                    <a:gd name="connsiteY221" fmla="*/ 860152 h 2456265"/>
                    <a:gd name="connsiteX222" fmla="*/ 1222631 w 1946934"/>
                    <a:gd name="connsiteY222" fmla="*/ 863981 h 2456265"/>
                    <a:gd name="connsiteX223" fmla="*/ 1204981 w 1946934"/>
                    <a:gd name="connsiteY223" fmla="*/ 852713 h 2456265"/>
                    <a:gd name="connsiteX224" fmla="*/ 1205695 w 1946934"/>
                    <a:gd name="connsiteY224" fmla="*/ 839609 h 2456265"/>
                    <a:gd name="connsiteX225" fmla="*/ 1221905 w 1946934"/>
                    <a:gd name="connsiteY225" fmla="*/ 820674 h 2456265"/>
                    <a:gd name="connsiteX226" fmla="*/ 1215925 w 1946934"/>
                    <a:gd name="connsiteY226" fmla="*/ 786803 h 2456265"/>
                    <a:gd name="connsiteX227" fmla="*/ 1207089 w 1946934"/>
                    <a:gd name="connsiteY227" fmla="*/ 769870 h 2456265"/>
                    <a:gd name="connsiteX228" fmla="*/ 1194797 w 1946934"/>
                    <a:gd name="connsiteY228" fmla="*/ 763861 h 2456265"/>
                    <a:gd name="connsiteX229" fmla="*/ 1156329 w 1946934"/>
                    <a:gd name="connsiteY229" fmla="*/ 733195 h 2456265"/>
                    <a:gd name="connsiteX230" fmla="*/ 1127107 w 1946934"/>
                    <a:gd name="connsiteY230" fmla="*/ 729644 h 2456265"/>
                    <a:gd name="connsiteX231" fmla="*/ 1092888 w 1946934"/>
                    <a:gd name="connsiteY231" fmla="*/ 730730 h 2456265"/>
                    <a:gd name="connsiteX232" fmla="*/ 1063250 w 1946934"/>
                    <a:gd name="connsiteY232" fmla="*/ 747267 h 2456265"/>
                    <a:gd name="connsiteX233" fmla="*/ 1048490 w 1946934"/>
                    <a:gd name="connsiteY233" fmla="*/ 753275 h 2456265"/>
                    <a:gd name="connsiteX234" fmla="*/ 1029091 w 1946934"/>
                    <a:gd name="connsiteY234" fmla="*/ 738455 h 2456265"/>
                    <a:gd name="connsiteX235" fmla="*/ 991016 w 1946934"/>
                    <a:gd name="connsiteY235" fmla="*/ 733532 h 2456265"/>
                    <a:gd name="connsiteX236" fmla="*/ 963180 w 1946934"/>
                    <a:gd name="connsiteY236" fmla="*/ 708874 h 2456265"/>
                    <a:gd name="connsiteX237" fmla="*/ 958984 w 1946934"/>
                    <a:gd name="connsiteY237" fmla="*/ 668311 h 2456265"/>
                    <a:gd name="connsiteX238" fmla="*/ 961069 w 1946934"/>
                    <a:gd name="connsiteY238" fmla="*/ 647086 h 2456265"/>
                    <a:gd name="connsiteX239" fmla="*/ 1017514 w 1946934"/>
                    <a:gd name="connsiteY239" fmla="*/ 600222 h 2456265"/>
                    <a:gd name="connsiteX240" fmla="*/ 1024455 w 1946934"/>
                    <a:gd name="connsiteY240" fmla="*/ 539923 h 2456265"/>
                    <a:gd name="connsiteX241" fmla="*/ 998117 w 1946934"/>
                    <a:gd name="connsiteY241" fmla="*/ 516292 h 2456265"/>
                    <a:gd name="connsiteX242" fmla="*/ 993538 w 1946934"/>
                    <a:gd name="connsiteY242" fmla="*/ 479618 h 2456265"/>
                    <a:gd name="connsiteX243" fmla="*/ 1011469 w 1946934"/>
                    <a:gd name="connsiteY243" fmla="*/ 454153 h 2456265"/>
                    <a:gd name="connsiteX244" fmla="*/ 1028402 w 1946934"/>
                    <a:gd name="connsiteY244" fmla="*/ 405182 h 2456265"/>
                    <a:gd name="connsiteX245" fmla="*/ 1029810 w 1946934"/>
                    <a:gd name="connsiteY245" fmla="*/ 306485 h 2456265"/>
                    <a:gd name="connsiteX246" fmla="*/ 1037880 w 1946934"/>
                    <a:gd name="connsiteY246" fmla="*/ 256767 h 2456265"/>
                    <a:gd name="connsiteX247" fmla="*/ 926221 w 1946934"/>
                    <a:gd name="connsiteY247" fmla="*/ 228903 h 2456265"/>
                    <a:gd name="connsiteX248" fmla="*/ 901849 w 1946934"/>
                    <a:gd name="connsiteY248" fmla="*/ 179529 h 2456265"/>
                    <a:gd name="connsiteX249" fmla="*/ 909575 w 1946934"/>
                    <a:gd name="connsiteY249" fmla="*/ 150235 h 2456265"/>
                    <a:gd name="connsiteX250" fmla="*/ 898673 w 1946934"/>
                    <a:gd name="connsiteY250" fmla="*/ 120653 h 2456265"/>
                    <a:gd name="connsiteX251" fmla="*/ 880705 w 1946934"/>
                    <a:gd name="connsiteY251" fmla="*/ 81177 h 2456265"/>
                    <a:gd name="connsiteX252" fmla="*/ 865518 w 1946934"/>
                    <a:gd name="connsiteY252" fmla="*/ 42380 h 2456265"/>
                    <a:gd name="connsiteX253" fmla="*/ 844374 w 1946934"/>
                    <a:gd name="connsiteY253" fmla="*/ 41581 h 2456265"/>
                    <a:gd name="connsiteX254" fmla="*/ 821119 w 1946934"/>
                    <a:gd name="connsiteY254" fmla="*/ 16924 h 2456265"/>
                    <a:gd name="connsiteX255" fmla="*/ 798918 w 1946934"/>
                    <a:gd name="connsiteY255" fmla="*/ 387 h 2456265"/>
                    <a:gd name="connsiteX256" fmla="*/ 765450 w 1946934"/>
                    <a:gd name="connsiteY256" fmla="*/ 10630 h 2456265"/>
                    <a:gd name="connsiteX257" fmla="*/ 748517 w 1946934"/>
                    <a:gd name="connsiteY257" fmla="*/ 23960 h 2456265"/>
                    <a:gd name="connsiteX258" fmla="*/ 735100 w 1946934"/>
                    <a:gd name="connsiteY258" fmla="*/ 48617 h 2456265"/>
                    <a:gd name="connsiteX259" fmla="*/ 711842 w 1946934"/>
                    <a:gd name="connsiteY259" fmla="*/ 60289 h 2456265"/>
                    <a:gd name="connsiteX260" fmla="*/ 702716 w 1946934"/>
                    <a:gd name="connsiteY260" fmla="*/ 83635 h 2456265"/>
                    <a:gd name="connsiteX261" fmla="*/ 681199 w 1946934"/>
                    <a:gd name="connsiteY261" fmla="*/ 96619 h 2456265"/>
                    <a:gd name="connsiteX262" fmla="*/ 664978 w 1946934"/>
                    <a:gd name="connsiteY262" fmla="*/ 123801 h 2456265"/>
                    <a:gd name="connsiteX263" fmla="*/ 645586 w 1946934"/>
                    <a:gd name="connsiteY263" fmla="*/ 147087 h 2456265"/>
                    <a:gd name="connsiteX264" fmla="*/ 633965 w 1946934"/>
                    <a:gd name="connsiteY264" fmla="*/ 180211 h 2456265"/>
                    <a:gd name="connsiteX265" fmla="*/ 607562 w 1946934"/>
                    <a:gd name="connsiteY265" fmla="*/ 215109 h 2456265"/>
                    <a:gd name="connsiteX266" fmla="*/ 583190 w 1946934"/>
                    <a:gd name="connsiteY266" fmla="*/ 247897 h 2456265"/>
                    <a:gd name="connsiteX267" fmla="*/ 598009 w 1946934"/>
                    <a:gd name="connsiteY267" fmla="*/ 263745 h 2456265"/>
                    <a:gd name="connsiteX268" fmla="*/ 609257 w 1946934"/>
                    <a:gd name="connsiteY268" fmla="*/ 281483 h 2456265"/>
                    <a:gd name="connsiteX269" fmla="*/ 597299 w 1946934"/>
                    <a:gd name="connsiteY269" fmla="*/ 299048 h 2456265"/>
                    <a:gd name="connsiteX270" fmla="*/ 589229 w 1946934"/>
                    <a:gd name="connsiteY270" fmla="*/ 308261 h 2456265"/>
                    <a:gd name="connsiteX271" fmla="*/ 585993 w 1946934"/>
                    <a:gd name="connsiteY271" fmla="*/ 327196 h 2456265"/>
                    <a:gd name="connsiteX272" fmla="*/ 572978 w 1946934"/>
                    <a:gd name="connsiteY272" fmla="*/ 325825 h 2456265"/>
                    <a:gd name="connsiteX273" fmla="*/ 544404 w 1946934"/>
                    <a:gd name="connsiteY273" fmla="*/ 327651 h 2456265"/>
                    <a:gd name="connsiteX274" fmla="*/ 538769 w 1946934"/>
                    <a:gd name="connsiteY274" fmla="*/ 345273 h 2456265"/>
                    <a:gd name="connsiteX275" fmla="*/ 531755 w 1946934"/>
                    <a:gd name="connsiteY275" fmla="*/ 356491 h 2456265"/>
                    <a:gd name="connsiteX276" fmla="*/ 529298 w 1946934"/>
                    <a:gd name="connsiteY276" fmla="*/ 385096 h 2456265"/>
                    <a:gd name="connsiteX277" fmla="*/ 518740 w 1946934"/>
                    <a:gd name="connsiteY277" fmla="*/ 390020 h 2456265"/>
                    <a:gd name="connsiteX278" fmla="*/ 504207 w 1946934"/>
                    <a:gd name="connsiteY278" fmla="*/ 406951 h 2456265"/>
                    <a:gd name="connsiteX279" fmla="*/ 495079 w 1946934"/>
                    <a:gd name="connsiteY279" fmla="*/ 417942 h 2456265"/>
                    <a:gd name="connsiteX280" fmla="*/ 477143 w 1946934"/>
                    <a:gd name="connsiteY280" fmla="*/ 417538 h 2456265"/>
                    <a:gd name="connsiteX281" fmla="*/ 461957 w 1946934"/>
                    <a:gd name="connsiteY281" fmla="*/ 413995 h 2456265"/>
                    <a:gd name="connsiteX282" fmla="*/ 446079 w 1946934"/>
                    <a:gd name="connsiteY282" fmla="*/ 432703 h 2456265"/>
                    <a:gd name="connsiteX283" fmla="*/ 429515 w 1946934"/>
                    <a:gd name="connsiteY283" fmla="*/ 473609 h 2456265"/>
                    <a:gd name="connsiteX284" fmla="*/ 415098 w 1946934"/>
                    <a:gd name="connsiteY284" fmla="*/ 479618 h 2456265"/>
                    <a:gd name="connsiteX285" fmla="*/ 395355 w 1946934"/>
                    <a:gd name="connsiteY285" fmla="*/ 468342 h 2456265"/>
                    <a:gd name="connsiteX286" fmla="*/ 360427 w 1946934"/>
                    <a:gd name="connsiteY286" fmla="*/ 438711 h 2456265"/>
                    <a:gd name="connsiteX287" fmla="*/ 345322 w 1946934"/>
                    <a:gd name="connsiteY287" fmla="*/ 416856 h 2456265"/>
                    <a:gd name="connsiteX288" fmla="*/ 343488 w 1946934"/>
                    <a:gd name="connsiteY288" fmla="*/ 401347 h 2456265"/>
                    <a:gd name="connsiteX289" fmla="*/ 325865 w 1946934"/>
                    <a:gd name="connsiteY289" fmla="*/ 401347 h 2456265"/>
                    <a:gd name="connsiteX290" fmla="*/ 307246 w 1946934"/>
                    <a:gd name="connsiteY290" fmla="*/ 395278 h 2456265"/>
                    <a:gd name="connsiteX291" fmla="*/ 290995 w 1946934"/>
                    <a:gd name="connsiteY291" fmla="*/ 390708 h 2456265"/>
                    <a:gd name="connsiteX292" fmla="*/ 277239 w 1946934"/>
                    <a:gd name="connsiteY292" fmla="*/ 401347 h 2456265"/>
                    <a:gd name="connsiteX293" fmla="*/ 268113 w 1946934"/>
                    <a:gd name="connsiteY293" fmla="*/ 407296 h 2456265"/>
                    <a:gd name="connsiteX294" fmla="*/ 256095 w 1946934"/>
                    <a:gd name="connsiteY294" fmla="*/ 408381 h 2456265"/>
                    <a:gd name="connsiteX295" fmla="*/ 248715 w 1946934"/>
                    <a:gd name="connsiteY295" fmla="*/ 417538 h 2456265"/>
                    <a:gd name="connsiteX296" fmla="*/ 230719 w 1946934"/>
                    <a:gd name="connsiteY296" fmla="*/ 425666 h 2456265"/>
                    <a:gd name="connsiteX297" fmla="*/ 234953 w 1946934"/>
                    <a:gd name="connsiteY297" fmla="*/ 440479 h 2456265"/>
                    <a:gd name="connsiteX298" fmla="*/ 228606 w 1946934"/>
                    <a:gd name="connsiteY298" fmla="*/ 465145 h 2456265"/>
                    <a:gd name="connsiteX299" fmla="*/ 199737 w 1946934"/>
                    <a:gd name="connsiteY299" fmla="*/ 473266 h 2456265"/>
                    <a:gd name="connsiteX300" fmla="*/ 193391 w 1946934"/>
                    <a:gd name="connsiteY300" fmla="*/ 480705 h 2456265"/>
                    <a:gd name="connsiteX301" fmla="*/ 185262 w 1946934"/>
                    <a:gd name="connsiteY301" fmla="*/ 492663 h 2456265"/>
                    <a:gd name="connsiteX302" fmla="*/ 174368 w 1946934"/>
                    <a:gd name="connsiteY302" fmla="*/ 490542 h 2456265"/>
                    <a:gd name="connsiteX303" fmla="*/ 163062 w 1946934"/>
                    <a:gd name="connsiteY303" fmla="*/ 498671 h 2456265"/>
                    <a:gd name="connsiteX304" fmla="*/ 146475 w 1946934"/>
                    <a:gd name="connsiteY304" fmla="*/ 525846 h 2456265"/>
                    <a:gd name="connsiteX305" fmla="*/ 135228 w 1946934"/>
                    <a:gd name="connsiteY305" fmla="*/ 551193 h 2456265"/>
                    <a:gd name="connsiteX306" fmla="*/ 122499 w 1946934"/>
                    <a:gd name="connsiteY306" fmla="*/ 556453 h 2456265"/>
                    <a:gd name="connsiteX307" fmla="*/ 118640 w 1946934"/>
                    <a:gd name="connsiteY307" fmla="*/ 562865 h 2456265"/>
                    <a:gd name="connsiteX308" fmla="*/ 121097 w 1946934"/>
                    <a:gd name="connsiteY308" fmla="*/ 581573 h 2456265"/>
                    <a:gd name="connsiteX309" fmla="*/ 124619 w 1946934"/>
                    <a:gd name="connsiteY309" fmla="*/ 609033 h 2456265"/>
                    <a:gd name="connsiteX310" fmla="*/ 147531 w 1946934"/>
                    <a:gd name="connsiteY310" fmla="*/ 626318 h 2456265"/>
                    <a:gd name="connsiteX311" fmla="*/ 145412 w 1946934"/>
                    <a:gd name="connsiteY311" fmla="*/ 639017 h 2456265"/>
                    <a:gd name="connsiteX312" fmla="*/ 129534 w 1946934"/>
                    <a:gd name="connsiteY312" fmla="*/ 645025 h 2456265"/>
                    <a:gd name="connsiteX313" fmla="*/ 115837 w 1946934"/>
                    <a:gd name="connsiteY313" fmla="*/ 653088 h 2456265"/>
                    <a:gd name="connsiteX314" fmla="*/ 110511 w 1946934"/>
                    <a:gd name="connsiteY314" fmla="*/ 674943 h 2456265"/>
                    <a:gd name="connsiteX315" fmla="*/ 87996 w 1946934"/>
                    <a:gd name="connsiteY315" fmla="*/ 716944 h 2456265"/>
                    <a:gd name="connsiteX316" fmla="*/ 77761 w 1946934"/>
                    <a:gd name="connsiteY316" fmla="*/ 731420 h 2456265"/>
                    <a:gd name="connsiteX317" fmla="*/ 83021 w 1946934"/>
                    <a:gd name="connsiteY317" fmla="*/ 743775 h 2456265"/>
                    <a:gd name="connsiteX318" fmla="*/ 94320 w 1946934"/>
                    <a:gd name="connsiteY318" fmla="*/ 738800 h 2456265"/>
                    <a:gd name="connsiteX319" fmla="*/ 107680 w 1946934"/>
                    <a:gd name="connsiteY319" fmla="*/ 744406 h 2456265"/>
                    <a:gd name="connsiteX320" fmla="*/ 119007 w 1946934"/>
                    <a:gd name="connsiteY320" fmla="*/ 765292 h 2456265"/>
                    <a:gd name="connsiteX321" fmla="*/ 116176 w 1946934"/>
                    <a:gd name="connsiteY321" fmla="*/ 796698 h 2456265"/>
                    <a:gd name="connsiteX322" fmla="*/ 125675 w 1946934"/>
                    <a:gd name="connsiteY322" fmla="*/ 824167 h 2456265"/>
                    <a:gd name="connsiteX323" fmla="*/ 98186 w 1946934"/>
                    <a:gd name="connsiteY323" fmla="*/ 880921 h 2456265"/>
                    <a:gd name="connsiteX324" fmla="*/ 98898 w 1946934"/>
                    <a:gd name="connsiteY324" fmla="*/ 895396 h 2456265"/>
                    <a:gd name="connsiteX325" fmla="*/ 115494 w 1946934"/>
                    <a:gd name="connsiteY325" fmla="*/ 921830 h 2456265"/>
                    <a:gd name="connsiteX326" fmla="*/ 134516 w 1946934"/>
                    <a:gd name="connsiteY326" fmla="*/ 949635 h 2456265"/>
                    <a:gd name="connsiteX327" fmla="*/ 147875 w 1946934"/>
                    <a:gd name="connsiteY327" fmla="*/ 960617 h 2456265"/>
                    <a:gd name="connsiteX328" fmla="*/ 163752 w 1946934"/>
                    <a:gd name="connsiteY328" fmla="*/ 956384 h 2456265"/>
                    <a:gd name="connsiteX329" fmla="*/ 173590 w 1946934"/>
                    <a:gd name="connsiteY329" fmla="*/ 964109 h 2456265"/>
                    <a:gd name="connsiteX330" fmla="*/ 169731 w 1946934"/>
                    <a:gd name="connsiteY330" fmla="*/ 999757 h 2456265"/>
                    <a:gd name="connsiteX331" fmla="*/ 163752 w 1946934"/>
                    <a:gd name="connsiteY331" fmla="*/ 1013543 h 2456265"/>
                    <a:gd name="connsiteX332" fmla="*/ 153569 w 1946934"/>
                    <a:gd name="connsiteY332" fmla="*/ 1028707 h 2456265"/>
                    <a:gd name="connsiteX333" fmla="*/ 146129 w 1946934"/>
                    <a:gd name="connsiteY333" fmla="*/ 1045639 h 2456265"/>
                    <a:gd name="connsiteX334" fmla="*/ 141207 w 1946934"/>
                    <a:gd name="connsiteY334" fmla="*/ 1063606 h 2456265"/>
                    <a:gd name="connsiteX335" fmla="*/ 117180 w 1946934"/>
                    <a:gd name="connsiteY335" fmla="*/ 1081229 h 2456265"/>
                    <a:gd name="connsiteX336" fmla="*/ 101018 w 1946934"/>
                    <a:gd name="connsiteY336" fmla="*/ 1103833 h 2456265"/>
                    <a:gd name="connsiteX337" fmla="*/ 101700 w 1946934"/>
                    <a:gd name="connsiteY337" fmla="*/ 1119334 h 2456265"/>
                    <a:gd name="connsiteX338" fmla="*/ 97842 w 1946934"/>
                    <a:gd name="connsiteY338" fmla="*/ 1141937 h 2456265"/>
                    <a:gd name="connsiteX339" fmla="*/ 89398 w 1946934"/>
                    <a:gd name="connsiteY339" fmla="*/ 1154925 h 2456265"/>
                    <a:gd name="connsiteX340" fmla="*/ 87225 w 1946934"/>
                    <a:gd name="connsiteY340" fmla="*/ 1216318 h 2456265"/>
                    <a:gd name="connsiteX341" fmla="*/ 83367 w 1946934"/>
                    <a:gd name="connsiteY341" fmla="*/ 1232505 h 2456265"/>
                    <a:gd name="connsiteX342" fmla="*/ 75297 w 1946934"/>
                    <a:gd name="connsiteY342" fmla="*/ 1255788 h 2456265"/>
                    <a:gd name="connsiteX343" fmla="*/ 74241 w 1946934"/>
                    <a:gd name="connsiteY343" fmla="*/ 1293553 h 2456265"/>
                    <a:gd name="connsiteX344" fmla="*/ 71063 w 1946934"/>
                    <a:gd name="connsiteY344" fmla="*/ 1312954 h 2456265"/>
                    <a:gd name="connsiteX345" fmla="*/ 63970 w 1946934"/>
                    <a:gd name="connsiteY345" fmla="*/ 1343276 h 2456265"/>
                    <a:gd name="connsiteX346" fmla="*/ 49583 w 1946934"/>
                    <a:gd name="connsiteY346" fmla="*/ 1379555 h 2456265"/>
                    <a:gd name="connsiteX347" fmla="*/ 35445 w 1946934"/>
                    <a:gd name="connsiteY347" fmla="*/ 1407124 h 2456265"/>
                    <a:gd name="connsiteX348" fmla="*/ 32276 w 1946934"/>
                    <a:gd name="connsiteY348" fmla="*/ 1418737 h 2456265"/>
                    <a:gd name="connsiteX349" fmla="*/ 40368 w 1946934"/>
                    <a:gd name="connsiteY349" fmla="*/ 1431444 h 2456265"/>
                    <a:gd name="connsiteX350" fmla="*/ 34734 w 1946934"/>
                    <a:gd name="connsiteY350" fmla="*/ 1448034 h 2456265"/>
                    <a:gd name="connsiteX351" fmla="*/ 36164 w 1946934"/>
                    <a:gd name="connsiteY351" fmla="*/ 1478010 h 2456265"/>
                    <a:gd name="connsiteX352" fmla="*/ 43171 w 1946934"/>
                    <a:gd name="connsiteY352" fmla="*/ 1495579 h 2456265"/>
                    <a:gd name="connsiteX353" fmla="*/ 26318 w 1946934"/>
                    <a:gd name="connsiteY353" fmla="*/ 1519612 h 2456265"/>
                    <a:gd name="connsiteX354" fmla="*/ 21689 w 1946934"/>
                    <a:gd name="connsiteY354" fmla="*/ 1549531 h 2456265"/>
                    <a:gd name="connsiteX355" fmla="*/ 27354 w 1946934"/>
                    <a:gd name="connsiteY355" fmla="*/ 1577445 h 2456265"/>
                    <a:gd name="connsiteX356" fmla="*/ 19913 w 1946934"/>
                    <a:gd name="connsiteY356" fmla="*/ 1584150 h 2456265"/>
                    <a:gd name="connsiteX357" fmla="*/ 9387 w 1946934"/>
                    <a:gd name="connsiteY357" fmla="*/ 1595072 h 2456265"/>
                    <a:gd name="connsiteX358" fmla="*/ 6209 w 1946934"/>
                    <a:gd name="connsiteY358" fmla="*/ 1616189 h 2456265"/>
                    <a:gd name="connsiteX359" fmla="*/ 1236 w 1946934"/>
                    <a:gd name="connsiteY359" fmla="*/ 1634899 h 2456265"/>
                    <a:gd name="connsiteX360" fmla="*/ 4809 w 1946934"/>
                    <a:gd name="connsiteY360" fmla="*/ 1661327 h 2456265"/>
                    <a:gd name="connsiteX361" fmla="*/ 63624 w 1946934"/>
                    <a:gd name="connsiteY361" fmla="*/ 1705037 h 2456265"/>
                    <a:gd name="connsiteX362" fmla="*/ 62568 w 1946934"/>
                    <a:gd name="connsiteY362" fmla="*/ 1734334 h 2456265"/>
                    <a:gd name="connsiteX363" fmla="*/ 63970 w 1946934"/>
                    <a:gd name="connsiteY363" fmla="*/ 1778101 h 2456265"/>
                    <a:gd name="connsiteX364" fmla="*/ 54843 w 1946934"/>
                    <a:gd name="connsiteY364" fmla="*/ 1796419 h 2456265"/>
                    <a:gd name="connsiteX365" fmla="*/ 46744 w 1946934"/>
                    <a:gd name="connsiteY365" fmla="*/ 1813631 h 2456265"/>
                    <a:gd name="connsiteX366" fmla="*/ 51322 w 1946934"/>
                    <a:gd name="connsiteY366" fmla="*/ 1827767 h 2456265"/>
                    <a:gd name="connsiteX367" fmla="*/ 59046 w 1946934"/>
                    <a:gd name="connsiteY367" fmla="*/ 1863066 h 2456265"/>
                    <a:gd name="connsiteX368" fmla="*/ 70373 w 1946934"/>
                    <a:gd name="connsiteY368" fmla="*/ 1897282 h 2456265"/>
                    <a:gd name="connsiteX369" fmla="*/ 73521 w 1946934"/>
                    <a:gd name="connsiteY369" fmla="*/ 1915243 h 2456265"/>
                    <a:gd name="connsiteX370" fmla="*/ 86594 w 1946934"/>
                    <a:gd name="connsiteY370" fmla="*/ 1920911 h 2456265"/>
                    <a:gd name="connsiteX371" fmla="*/ 88715 w 1946934"/>
                    <a:gd name="connsiteY371" fmla="*/ 1927950 h 2456265"/>
                    <a:gd name="connsiteX372" fmla="*/ 114430 w 1946934"/>
                    <a:gd name="connsiteY372" fmla="*/ 1931499 h 2456265"/>
                    <a:gd name="connsiteX373" fmla="*/ 114063 w 1946934"/>
                    <a:gd name="connsiteY373" fmla="*/ 1969206 h 2456265"/>
                    <a:gd name="connsiteX374" fmla="*/ 114715 w 1946934"/>
                    <a:gd name="connsiteY374" fmla="*/ 1991061 h 2456265"/>
                    <a:gd name="connsiteX375" fmla="*/ 107050 w 1946934"/>
                    <a:gd name="connsiteY375" fmla="*/ 2004851 h 2456265"/>
                    <a:gd name="connsiteX376" fmla="*/ 115838 w 1946934"/>
                    <a:gd name="connsiteY376" fmla="*/ 2015093 h 2456265"/>
                    <a:gd name="connsiteX377" fmla="*/ 106279 w 1946934"/>
                    <a:gd name="connsiteY377" fmla="*/ 2046095 h 2456265"/>
                    <a:gd name="connsiteX378" fmla="*/ 79845 w 1946934"/>
                    <a:gd name="connsiteY378" fmla="*/ 2081337 h 2456265"/>
                    <a:gd name="connsiteX379" fmla="*/ 83792 w 1946934"/>
                    <a:gd name="connsiteY379" fmla="*/ 2095473 h 2456265"/>
                    <a:gd name="connsiteX380" fmla="*/ 74923 w 1946934"/>
                    <a:gd name="connsiteY380" fmla="*/ 2109609 h 2456265"/>
                    <a:gd name="connsiteX381" fmla="*/ 67543 w 1946934"/>
                    <a:gd name="connsiteY381" fmla="*/ 2120830 h 2456265"/>
                    <a:gd name="connsiteX382" fmla="*/ 65026 w 1946934"/>
                    <a:gd name="connsiteY382" fmla="*/ 2149424 h 2456265"/>
                    <a:gd name="connsiteX383" fmla="*/ 50265 w 1946934"/>
                    <a:gd name="connsiteY383" fmla="*/ 2166014 h 2456265"/>
                    <a:gd name="connsiteX384" fmla="*/ 51666 w 1946934"/>
                    <a:gd name="connsiteY384" fmla="*/ 2190679 h 2456265"/>
                    <a:gd name="connsiteX385" fmla="*/ 60110 w 1946934"/>
                    <a:gd name="connsiteY385" fmla="*/ 2206532 h 2456265"/>
                    <a:gd name="connsiteX386" fmla="*/ 56964 w 1946934"/>
                    <a:gd name="connsiteY386" fmla="*/ 2235138 h 2456265"/>
                    <a:gd name="connsiteX387" fmla="*/ 80219 w 1946934"/>
                    <a:gd name="connsiteY387" fmla="*/ 2300011 h 2456265"/>
                    <a:gd name="connsiteX388" fmla="*/ 99609 w 1946934"/>
                    <a:gd name="connsiteY388" fmla="*/ 2294008 h 2456265"/>
                    <a:gd name="connsiteX389" fmla="*/ 106279 w 1946934"/>
                    <a:gd name="connsiteY389" fmla="*/ 2305621 h 2456265"/>
                    <a:gd name="connsiteX390" fmla="*/ 131310 w 1946934"/>
                    <a:gd name="connsiteY390" fmla="*/ 2308766 h 2456265"/>
                    <a:gd name="connsiteX391" fmla="*/ 159174 w 1946934"/>
                    <a:gd name="connsiteY391" fmla="*/ 2315863 h 2456265"/>
                    <a:gd name="connsiteX392" fmla="*/ 216244 w 1946934"/>
                    <a:gd name="connsiteY392" fmla="*/ 2343663 h 2456265"/>
                    <a:gd name="connsiteX393" fmla="*/ 218078 w 1946934"/>
                    <a:gd name="connsiteY393" fmla="*/ 2433616 h 2456265"/>
                    <a:gd name="connsiteX394" fmla="*/ 374212 w 1946934"/>
                    <a:gd name="connsiteY394" fmla="*/ 2426577 h 2456265"/>
                    <a:gd name="connsiteX395" fmla="*/ 446447 w 1946934"/>
                    <a:gd name="connsiteY395" fmla="*/ 2450609 h 2456265"/>
                    <a:gd name="connsiteX396" fmla="*/ 473916 w 1946934"/>
                    <a:gd name="connsiteY396" fmla="*/ 2456266 h 2456265"/>
                    <a:gd name="connsiteX397" fmla="*/ 474685 w 1946934"/>
                    <a:gd name="connsiteY397" fmla="*/ 2398708 h 2456265"/>
                    <a:gd name="connsiteX398" fmla="*/ 473569 w 1946934"/>
                    <a:gd name="connsiteY398" fmla="*/ 2395909 h 2456265"/>
                    <a:gd name="connsiteX399" fmla="*/ 473569 w 1946934"/>
                    <a:gd name="connsiteY399" fmla="*/ 2395909 h 24562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  <a:cxn ang="0">
                      <a:pos x="connsiteX209" y="connsiteY209"/>
                    </a:cxn>
                    <a:cxn ang="0">
                      <a:pos x="connsiteX210" y="connsiteY210"/>
                    </a:cxn>
                    <a:cxn ang="0">
                      <a:pos x="connsiteX211" y="connsiteY211"/>
                    </a:cxn>
                    <a:cxn ang="0">
                      <a:pos x="connsiteX212" y="connsiteY212"/>
                    </a:cxn>
                    <a:cxn ang="0">
                      <a:pos x="connsiteX213" y="connsiteY213"/>
                    </a:cxn>
                    <a:cxn ang="0">
                      <a:pos x="connsiteX214" y="connsiteY214"/>
                    </a:cxn>
                    <a:cxn ang="0">
                      <a:pos x="connsiteX215" y="connsiteY215"/>
                    </a:cxn>
                    <a:cxn ang="0">
                      <a:pos x="connsiteX216" y="connsiteY216"/>
                    </a:cxn>
                    <a:cxn ang="0">
                      <a:pos x="connsiteX217" y="connsiteY217"/>
                    </a:cxn>
                    <a:cxn ang="0">
                      <a:pos x="connsiteX218" y="connsiteY218"/>
                    </a:cxn>
                    <a:cxn ang="0">
                      <a:pos x="connsiteX219" y="connsiteY219"/>
                    </a:cxn>
                    <a:cxn ang="0">
                      <a:pos x="connsiteX220" y="connsiteY220"/>
                    </a:cxn>
                    <a:cxn ang="0">
                      <a:pos x="connsiteX221" y="connsiteY221"/>
                    </a:cxn>
                    <a:cxn ang="0">
                      <a:pos x="connsiteX222" y="connsiteY222"/>
                    </a:cxn>
                    <a:cxn ang="0">
                      <a:pos x="connsiteX223" y="connsiteY223"/>
                    </a:cxn>
                    <a:cxn ang="0">
                      <a:pos x="connsiteX224" y="connsiteY224"/>
                    </a:cxn>
                    <a:cxn ang="0">
                      <a:pos x="connsiteX225" y="connsiteY225"/>
                    </a:cxn>
                    <a:cxn ang="0">
                      <a:pos x="connsiteX226" y="connsiteY226"/>
                    </a:cxn>
                    <a:cxn ang="0">
                      <a:pos x="connsiteX227" y="connsiteY227"/>
                    </a:cxn>
                    <a:cxn ang="0">
                      <a:pos x="connsiteX228" y="connsiteY228"/>
                    </a:cxn>
                    <a:cxn ang="0">
                      <a:pos x="connsiteX229" y="connsiteY229"/>
                    </a:cxn>
                    <a:cxn ang="0">
                      <a:pos x="connsiteX230" y="connsiteY230"/>
                    </a:cxn>
                    <a:cxn ang="0">
                      <a:pos x="connsiteX231" y="connsiteY231"/>
                    </a:cxn>
                    <a:cxn ang="0">
                      <a:pos x="connsiteX232" y="connsiteY232"/>
                    </a:cxn>
                    <a:cxn ang="0">
                      <a:pos x="connsiteX233" y="connsiteY233"/>
                    </a:cxn>
                    <a:cxn ang="0">
                      <a:pos x="connsiteX234" y="connsiteY234"/>
                    </a:cxn>
                    <a:cxn ang="0">
                      <a:pos x="connsiteX235" y="connsiteY235"/>
                    </a:cxn>
                    <a:cxn ang="0">
                      <a:pos x="connsiteX236" y="connsiteY236"/>
                    </a:cxn>
                    <a:cxn ang="0">
                      <a:pos x="connsiteX237" y="connsiteY237"/>
                    </a:cxn>
                    <a:cxn ang="0">
                      <a:pos x="connsiteX238" y="connsiteY238"/>
                    </a:cxn>
                    <a:cxn ang="0">
                      <a:pos x="connsiteX239" y="connsiteY239"/>
                    </a:cxn>
                    <a:cxn ang="0">
                      <a:pos x="connsiteX240" y="connsiteY240"/>
                    </a:cxn>
                    <a:cxn ang="0">
                      <a:pos x="connsiteX241" y="connsiteY241"/>
                    </a:cxn>
                    <a:cxn ang="0">
                      <a:pos x="connsiteX242" y="connsiteY242"/>
                    </a:cxn>
                    <a:cxn ang="0">
                      <a:pos x="connsiteX243" y="connsiteY243"/>
                    </a:cxn>
                    <a:cxn ang="0">
                      <a:pos x="connsiteX244" y="connsiteY244"/>
                    </a:cxn>
                    <a:cxn ang="0">
                      <a:pos x="connsiteX245" y="connsiteY245"/>
                    </a:cxn>
                    <a:cxn ang="0">
                      <a:pos x="connsiteX246" y="connsiteY246"/>
                    </a:cxn>
                    <a:cxn ang="0">
                      <a:pos x="connsiteX247" y="connsiteY247"/>
                    </a:cxn>
                    <a:cxn ang="0">
                      <a:pos x="connsiteX248" y="connsiteY248"/>
                    </a:cxn>
                    <a:cxn ang="0">
                      <a:pos x="connsiteX249" y="connsiteY249"/>
                    </a:cxn>
                    <a:cxn ang="0">
                      <a:pos x="connsiteX250" y="connsiteY250"/>
                    </a:cxn>
                    <a:cxn ang="0">
                      <a:pos x="connsiteX251" y="connsiteY251"/>
                    </a:cxn>
                    <a:cxn ang="0">
                      <a:pos x="connsiteX252" y="connsiteY252"/>
                    </a:cxn>
                    <a:cxn ang="0">
                      <a:pos x="connsiteX253" y="connsiteY253"/>
                    </a:cxn>
                    <a:cxn ang="0">
                      <a:pos x="connsiteX254" y="connsiteY254"/>
                    </a:cxn>
                    <a:cxn ang="0">
                      <a:pos x="connsiteX255" y="connsiteY255"/>
                    </a:cxn>
                    <a:cxn ang="0">
                      <a:pos x="connsiteX256" y="connsiteY256"/>
                    </a:cxn>
                    <a:cxn ang="0">
                      <a:pos x="connsiteX257" y="connsiteY257"/>
                    </a:cxn>
                    <a:cxn ang="0">
                      <a:pos x="connsiteX258" y="connsiteY258"/>
                    </a:cxn>
                    <a:cxn ang="0">
                      <a:pos x="connsiteX259" y="connsiteY259"/>
                    </a:cxn>
                    <a:cxn ang="0">
                      <a:pos x="connsiteX260" y="connsiteY260"/>
                    </a:cxn>
                    <a:cxn ang="0">
                      <a:pos x="connsiteX261" y="connsiteY261"/>
                    </a:cxn>
                    <a:cxn ang="0">
                      <a:pos x="connsiteX262" y="connsiteY262"/>
                    </a:cxn>
                    <a:cxn ang="0">
                      <a:pos x="connsiteX263" y="connsiteY263"/>
                    </a:cxn>
                    <a:cxn ang="0">
                      <a:pos x="connsiteX264" y="connsiteY264"/>
                    </a:cxn>
                    <a:cxn ang="0">
                      <a:pos x="connsiteX265" y="connsiteY265"/>
                    </a:cxn>
                    <a:cxn ang="0">
                      <a:pos x="connsiteX266" y="connsiteY266"/>
                    </a:cxn>
                    <a:cxn ang="0">
                      <a:pos x="connsiteX267" y="connsiteY267"/>
                    </a:cxn>
                    <a:cxn ang="0">
                      <a:pos x="connsiteX268" y="connsiteY268"/>
                    </a:cxn>
                    <a:cxn ang="0">
                      <a:pos x="connsiteX269" y="connsiteY269"/>
                    </a:cxn>
                    <a:cxn ang="0">
                      <a:pos x="connsiteX270" y="connsiteY270"/>
                    </a:cxn>
                    <a:cxn ang="0">
                      <a:pos x="connsiteX271" y="connsiteY271"/>
                    </a:cxn>
                    <a:cxn ang="0">
                      <a:pos x="connsiteX272" y="connsiteY272"/>
                    </a:cxn>
                    <a:cxn ang="0">
                      <a:pos x="connsiteX273" y="connsiteY273"/>
                    </a:cxn>
                    <a:cxn ang="0">
                      <a:pos x="connsiteX274" y="connsiteY274"/>
                    </a:cxn>
                    <a:cxn ang="0">
                      <a:pos x="connsiteX275" y="connsiteY275"/>
                    </a:cxn>
                    <a:cxn ang="0">
                      <a:pos x="connsiteX276" y="connsiteY276"/>
                    </a:cxn>
                    <a:cxn ang="0">
                      <a:pos x="connsiteX277" y="connsiteY277"/>
                    </a:cxn>
                    <a:cxn ang="0">
                      <a:pos x="connsiteX278" y="connsiteY278"/>
                    </a:cxn>
                    <a:cxn ang="0">
                      <a:pos x="connsiteX279" y="connsiteY279"/>
                    </a:cxn>
                    <a:cxn ang="0">
                      <a:pos x="connsiteX280" y="connsiteY280"/>
                    </a:cxn>
                    <a:cxn ang="0">
                      <a:pos x="connsiteX281" y="connsiteY281"/>
                    </a:cxn>
                    <a:cxn ang="0">
                      <a:pos x="connsiteX282" y="connsiteY282"/>
                    </a:cxn>
                    <a:cxn ang="0">
                      <a:pos x="connsiteX283" y="connsiteY283"/>
                    </a:cxn>
                    <a:cxn ang="0">
                      <a:pos x="connsiteX284" y="connsiteY284"/>
                    </a:cxn>
                    <a:cxn ang="0">
                      <a:pos x="connsiteX285" y="connsiteY285"/>
                    </a:cxn>
                    <a:cxn ang="0">
                      <a:pos x="connsiteX286" y="connsiteY286"/>
                    </a:cxn>
                    <a:cxn ang="0">
                      <a:pos x="connsiteX287" y="connsiteY287"/>
                    </a:cxn>
                    <a:cxn ang="0">
                      <a:pos x="connsiteX288" y="connsiteY288"/>
                    </a:cxn>
                    <a:cxn ang="0">
                      <a:pos x="connsiteX289" y="connsiteY289"/>
                    </a:cxn>
                    <a:cxn ang="0">
                      <a:pos x="connsiteX290" y="connsiteY290"/>
                    </a:cxn>
                    <a:cxn ang="0">
                      <a:pos x="connsiteX291" y="connsiteY291"/>
                    </a:cxn>
                    <a:cxn ang="0">
                      <a:pos x="connsiteX292" y="connsiteY292"/>
                    </a:cxn>
                    <a:cxn ang="0">
                      <a:pos x="connsiteX293" y="connsiteY293"/>
                    </a:cxn>
                    <a:cxn ang="0">
                      <a:pos x="connsiteX294" y="connsiteY294"/>
                    </a:cxn>
                    <a:cxn ang="0">
                      <a:pos x="connsiteX295" y="connsiteY295"/>
                    </a:cxn>
                    <a:cxn ang="0">
                      <a:pos x="connsiteX296" y="connsiteY296"/>
                    </a:cxn>
                    <a:cxn ang="0">
                      <a:pos x="connsiteX297" y="connsiteY297"/>
                    </a:cxn>
                    <a:cxn ang="0">
                      <a:pos x="connsiteX298" y="connsiteY298"/>
                    </a:cxn>
                    <a:cxn ang="0">
                      <a:pos x="connsiteX299" y="connsiteY299"/>
                    </a:cxn>
                    <a:cxn ang="0">
                      <a:pos x="connsiteX300" y="connsiteY300"/>
                    </a:cxn>
                    <a:cxn ang="0">
                      <a:pos x="connsiteX301" y="connsiteY301"/>
                    </a:cxn>
                    <a:cxn ang="0">
                      <a:pos x="connsiteX302" y="connsiteY302"/>
                    </a:cxn>
                    <a:cxn ang="0">
                      <a:pos x="connsiteX303" y="connsiteY303"/>
                    </a:cxn>
                    <a:cxn ang="0">
                      <a:pos x="connsiteX304" y="connsiteY304"/>
                    </a:cxn>
                    <a:cxn ang="0">
                      <a:pos x="connsiteX305" y="connsiteY305"/>
                    </a:cxn>
                    <a:cxn ang="0">
                      <a:pos x="connsiteX306" y="connsiteY306"/>
                    </a:cxn>
                    <a:cxn ang="0">
                      <a:pos x="connsiteX307" y="connsiteY307"/>
                    </a:cxn>
                    <a:cxn ang="0">
                      <a:pos x="connsiteX308" y="connsiteY308"/>
                    </a:cxn>
                    <a:cxn ang="0">
                      <a:pos x="connsiteX309" y="connsiteY309"/>
                    </a:cxn>
                    <a:cxn ang="0">
                      <a:pos x="connsiteX310" y="connsiteY310"/>
                    </a:cxn>
                    <a:cxn ang="0">
                      <a:pos x="connsiteX311" y="connsiteY311"/>
                    </a:cxn>
                    <a:cxn ang="0">
                      <a:pos x="connsiteX312" y="connsiteY312"/>
                    </a:cxn>
                    <a:cxn ang="0">
                      <a:pos x="connsiteX313" y="connsiteY313"/>
                    </a:cxn>
                    <a:cxn ang="0">
                      <a:pos x="connsiteX314" y="connsiteY314"/>
                    </a:cxn>
                    <a:cxn ang="0">
                      <a:pos x="connsiteX315" y="connsiteY315"/>
                    </a:cxn>
                    <a:cxn ang="0">
                      <a:pos x="connsiteX316" y="connsiteY316"/>
                    </a:cxn>
                    <a:cxn ang="0">
                      <a:pos x="connsiteX317" y="connsiteY317"/>
                    </a:cxn>
                    <a:cxn ang="0">
                      <a:pos x="connsiteX318" y="connsiteY318"/>
                    </a:cxn>
                    <a:cxn ang="0">
                      <a:pos x="connsiteX319" y="connsiteY319"/>
                    </a:cxn>
                    <a:cxn ang="0">
                      <a:pos x="connsiteX320" y="connsiteY320"/>
                    </a:cxn>
                    <a:cxn ang="0">
                      <a:pos x="connsiteX321" y="connsiteY321"/>
                    </a:cxn>
                    <a:cxn ang="0">
                      <a:pos x="connsiteX322" y="connsiteY322"/>
                    </a:cxn>
                    <a:cxn ang="0">
                      <a:pos x="connsiteX323" y="connsiteY323"/>
                    </a:cxn>
                    <a:cxn ang="0">
                      <a:pos x="connsiteX324" y="connsiteY324"/>
                    </a:cxn>
                    <a:cxn ang="0">
                      <a:pos x="connsiteX325" y="connsiteY325"/>
                    </a:cxn>
                    <a:cxn ang="0">
                      <a:pos x="connsiteX326" y="connsiteY326"/>
                    </a:cxn>
                    <a:cxn ang="0">
                      <a:pos x="connsiteX327" y="connsiteY327"/>
                    </a:cxn>
                    <a:cxn ang="0">
                      <a:pos x="connsiteX328" y="connsiteY328"/>
                    </a:cxn>
                    <a:cxn ang="0">
                      <a:pos x="connsiteX329" y="connsiteY329"/>
                    </a:cxn>
                    <a:cxn ang="0">
                      <a:pos x="connsiteX330" y="connsiteY330"/>
                    </a:cxn>
                    <a:cxn ang="0">
                      <a:pos x="connsiteX331" y="connsiteY331"/>
                    </a:cxn>
                    <a:cxn ang="0">
                      <a:pos x="connsiteX332" y="connsiteY332"/>
                    </a:cxn>
                    <a:cxn ang="0">
                      <a:pos x="connsiteX333" y="connsiteY333"/>
                    </a:cxn>
                    <a:cxn ang="0">
                      <a:pos x="connsiteX334" y="connsiteY334"/>
                    </a:cxn>
                    <a:cxn ang="0">
                      <a:pos x="connsiteX335" y="connsiteY335"/>
                    </a:cxn>
                    <a:cxn ang="0">
                      <a:pos x="connsiteX336" y="connsiteY336"/>
                    </a:cxn>
                    <a:cxn ang="0">
                      <a:pos x="connsiteX337" y="connsiteY337"/>
                    </a:cxn>
                    <a:cxn ang="0">
                      <a:pos x="connsiteX338" y="connsiteY338"/>
                    </a:cxn>
                    <a:cxn ang="0">
                      <a:pos x="connsiteX339" y="connsiteY339"/>
                    </a:cxn>
                    <a:cxn ang="0">
                      <a:pos x="connsiteX340" y="connsiteY340"/>
                    </a:cxn>
                    <a:cxn ang="0">
                      <a:pos x="connsiteX341" y="connsiteY341"/>
                    </a:cxn>
                    <a:cxn ang="0">
                      <a:pos x="connsiteX342" y="connsiteY342"/>
                    </a:cxn>
                    <a:cxn ang="0">
                      <a:pos x="connsiteX343" y="connsiteY343"/>
                    </a:cxn>
                    <a:cxn ang="0">
                      <a:pos x="connsiteX344" y="connsiteY344"/>
                    </a:cxn>
                    <a:cxn ang="0">
                      <a:pos x="connsiteX345" y="connsiteY345"/>
                    </a:cxn>
                    <a:cxn ang="0">
                      <a:pos x="connsiteX346" y="connsiteY346"/>
                    </a:cxn>
                    <a:cxn ang="0">
                      <a:pos x="connsiteX347" y="connsiteY347"/>
                    </a:cxn>
                    <a:cxn ang="0">
                      <a:pos x="connsiteX348" y="connsiteY348"/>
                    </a:cxn>
                    <a:cxn ang="0">
                      <a:pos x="connsiteX349" y="connsiteY349"/>
                    </a:cxn>
                    <a:cxn ang="0">
                      <a:pos x="connsiteX350" y="connsiteY350"/>
                    </a:cxn>
                    <a:cxn ang="0">
                      <a:pos x="connsiteX351" y="connsiteY351"/>
                    </a:cxn>
                    <a:cxn ang="0">
                      <a:pos x="connsiteX352" y="connsiteY352"/>
                    </a:cxn>
                    <a:cxn ang="0">
                      <a:pos x="connsiteX353" y="connsiteY353"/>
                    </a:cxn>
                    <a:cxn ang="0">
                      <a:pos x="connsiteX354" y="connsiteY354"/>
                    </a:cxn>
                    <a:cxn ang="0">
                      <a:pos x="connsiteX355" y="connsiteY355"/>
                    </a:cxn>
                    <a:cxn ang="0">
                      <a:pos x="connsiteX356" y="connsiteY356"/>
                    </a:cxn>
                    <a:cxn ang="0">
                      <a:pos x="connsiteX357" y="connsiteY357"/>
                    </a:cxn>
                    <a:cxn ang="0">
                      <a:pos x="connsiteX358" y="connsiteY358"/>
                    </a:cxn>
                    <a:cxn ang="0">
                      <a:pos x="connsiteX359" y="connsiteY359"/>
                    </a:cxn>
                    <a:cxn ang="0">
                      <a:pos x="connsiteX360" y="connsiteY360"/>
                    </a:cxn>
                    <a:cxn ang="0">
                      <a:pos x="connsiteX361" y="connsiteY361"/>
                    </a:cxn>
                    <a:cxn ang="0">
                      <a:pos x="connsiteX362" y="connsiteY362"/>
                    </a:cxn>
                    <a:cxn ang="0">
                      <a:pos x="connsiteX363" y="connsiteY363"/>
                    </a:cxn>
                    <a:cxn ang="0">
                      <a:pos x="connsiteX364" y="connsiteY364"/>
                    </a:cxn>
                    <a:cxn ang="0">
                      <a:pos x="connsiteX365" y="connsiteY365"/>
                    </a:cxn>
                    <a:cxn ang="0">
                      <a:pos x="connsiteX366" y="connsiteY366"/>
                    </a:cxn>
                    <a:cxn ang="0">
                      <a:pos x="connsiteX367" y="connsiteY367"/>
                    </a:cxn>
                    <a:cxn ang="0">
                      <a:pos x="connsiteX368" y="connsiteY368"/>
                    </a:cxn>
                    <a:cxn ang="0">
                      <a:pos x="connsiteX369" y="connsiteY369"/>
                    </a:cxn>
                    <a:cxn ang="0">
                      <a:pos x="connsiteX370" y="connsiteY370"/>
                    </a:cxn>
                    <a:cxn ang="0">
                      <a:pos x="connsiteX371" y="connsiteY371"/>
                    </a:cxn>
                    <a:cxn ang="0">
                      <a:pos x="connsiteX372" y="connsiteY372"/>
                    </a:cxn>
                    <a:cxn ang="0">
                      <a:pos x="connsiteX373" y="connsiteY373"/>
                    </a:cxn>
                    <a:cxn ang="0">
                      <a:pos x="connsiteX374" y="connsiteY374"/>
                    </a:cxn>
                    <a:cxn ang="0">
                      <a:pos x="connsiteX375" y="connsiteY375"/>
                    </a:cxn>
                    <a:cxn ang="0">
                      <a:pos x="connsiteX376" y="connsiteY376"/>
                    </a:cxn>
                    <a:cxn ang="0">
                      <a:pos x="connsiteX377" y="connsiteY377"/>
                    </a:cxn>
                    <a:cxn ang="0">
                      <a:pos x="connsiteX378" y="connsiteY378"/>
                    </a:cxn>
                    <a:cxn ang="0">
                      <a:pos x="connsiteX379" y="connsiteY379"/>
                    </a:cxn>
                    <a:cxn ang="0">
                      <a:pos x="connsiteX380" y="connsiteY380"/>
                    </a:cxn>
                    <a:cxn ang="0">
                      <a:pos x="connsiteX381" y="connsiteY381"/>
                    </a:cxn>
                    <a:cxn ang="0">
                      <a:pos x="connsiteX382" y="connsiteY382"/>
                    </a:cxn>
                    <a:cxn ang="0">
                      <a:pos x="connsiteX383" y="connsiteY383"/>
                    </a:cxn>
                    <a:cxn ang="0">
                      <a:pos x="connsiteX384" y="connsiteY384"/>
                    </a:cxn>
                    <a:cxn ang="0">
                      <a:pos x="connsiteX385" y="connsiteY385"/>
                    </a:cxn>
                    <a:cxn ang="0">
                      <a:pos x="connsiteX386" y="connsiteY386"/>
                    </a:cxn>
                    <a:cxn ang="0">
                      <a:pos x="connsiteX387" y="connsiteY387"/>
                    </a:cxn>
                    <a:cxn ang="0">
                      <a:pos x="connsiteX388" y="connsiteY388"/>
                    </a:cxn>
                    <a:cxn ang="0">
                      <a:pos x="connsiteX389" y="connsiteY389"/>
                    </a:cxn>
                    <a:cxn ang="0">
                      <a:pos x="connsiteX390" y="connsiteY390"/>
                    </a:cxn>
                    <a:cxn ang="0">
                      <a:pos x="connsiteX391" y="connsiteY391"/>
                    </a:cxn>
                    <a:cxn ang="0">
                      <a:pos x="connsiteX392" y="connsiteY392"/>
                    </a:cxn>
                    <a:cxn ang="0">
                      <a:pos x="connsiteX393" y="connsiteY393"/>
                    </a:cxn>
                    <a:cxn ang="0">
                      <a:pos x="connsiteX394" y="connsiteY394"/>
                    </a:cxn>
                    <a:cxn ang="0">
                      <a:pos x="connsiteX395" y="connsiteY395"/>
                    </a:cxn>
                    <a:cxn ang="0">
                      <a:pos x="connsiteX396" y="connsiteY396"/>
                    </a:cxn>
                    <a:cxn ang="0">
                      <a:pos x="connsiteX397" y="connsiteY397"/>
                    </a:cxn>
                    <a:cxn ang="0">
                      <a:pos x="connsiteX398" y="connsiteY398"/>
                    </a:cxn>
                    <a:cxn ang="0">
                      <a:pos x="connsiteX399" y="connsiteY399"/>
                    </a:cxn>
                  </a:cxnLst>
                  <a:rect l="l" t="t" r="r" b="b"/>
                  <a:pathLst>
                    <a:path w="1946934" h="2456265" fill="norm" stroke="1" extrusionOk="0">
                      <a:moveTo>
                        <a:pt x="473569" y="2395909"/>
                      </a:moveTo>
                      <a:lnTo>
                        <a:pt x="473569" y="2395909"/>
                      </a:lnTo>
                      <a:cubicBezTo>
                        <a:pt x="470393" y="2395218"/>
                        <a:pt x="466189" y="2394192"/>
                        <a:pt x="460150" y="2391335"/>
                      </a:cubicBezTo>
                      <a:cubicBezTo>
                        <a:pt x="450313" y="2387096"/>
                        <a:pt x="447848" y="2382522"/>
                        <a:pt x="450313" y="2376854"/>
                      </a:cubicBezTo>
                      <a:cubicBezTo>
                        <a:pt x="452052" y="2372960"/>
                        <a:pt x="455574" y="2371589"/>
                        <a:pt x="460150" y="2369826"/>
                      </a:cubicBezTo>
                      <a:cubicBezTo>
                        <a:pt x="463386" y="2368444"/>
                        <a:pt x="468300" y="2366669"/>
                        <a:pt x="471110" y="2363812"/>
                      </a:cubicBezTo>
                      <a:cubicBezTo>
                        <a:pt x="479261" y="2356024"/>
                        <a:pt x="485924" y="2356024"/>
                        <a:pt x="492622" y="2356024"/>
                      </a:cubicBezTo>
                      <a:cubicBezTo>
                        <a:pt x="495482" y="2356024"/>
                        <a:pt x="498285" y="2356024"/>
                        <a:pt x="500743" y="2354653"/>
                      </a:cubicBezTo>
                      <a:cubicBezTo>
                        <a:pt x="503576" y="2353225"/>
                        <a:pt x="506039" y="2350759"/>
                        <a:pt x="508843" y="2348305"/>
                      </a:cubicBezTo>
                      <a:cubicBezTo>
                        <a:pt x="513420" y="2343663"/>
                        <a:pt x="518336" y="2338755"/>
                        <a:pt x="527866" y="2335944"/>
                      </a:cubicBezTo>
                      <a:cubicBezTo>
                        <a:pt x="535275" y="2333824"/>
                        <a:pt x="538768" y="2329999"/>
                        <a:pt x="543051" y="2324677"/>
                      </a:cubicBezTo>
                      <a:cubicBezTo>
                        <a:pt x="544798" y="2322614"/>
                        <a:pt x="546574" y="2320160"/>
                        <a:pt x="549032" y="2317695"/>
                      </a:cubicBezTo>
                      <a:lnTo>
                        <a:pt x="549376" y="2316900"/>
                      </a:lnTo>
                      <a:cubicBezTo>
                        <a:pt x="554300" y="2311635"/>
                        <a:pt x="556412" y="2309515"/>
                        <a:pt x="560278" y="2308766"/>
                      </a:cubicBezTo>
                      <a:cubicBezTo>
                        <a:pt x="563505" y="2308087"/>
                        <a:pt x="565193" y="2308766"/>
                        <a:pt x="568054" y="2310253"/>
                      </a:cubicBezTo>
                      <a:cubicBezTo>
                        <a:pt x="569485" y="2310541"/>
                        <a:pt x="571231" y="2311623"/>
                        <a:pt x="573352" y="2311969"/>
                      </a:cubicBezTo>
                      <a:cubicBezTo>
                        <a:pt x="578612" y="2313755"/>
                        <a:pt x="582191" y="2315471"/>
                        <a:pt x="584936" y="2317292"/>
                      </a:cubicBezTo>
                      <a:cubicBezTo>
                        <a:pt x="587393" y="2318329"/>
                        <a:pt x="589573" y="2319757"/>
                        <a:pt x="593431" y="2319757"/>
                      </a:cubicBezTo>
                      <a:cubicBezTo>
                        <a:pt x="594774" y="2319757"/>
                        <a:pt x="600129" y="2309907"/>
                        <a:pt x="605045" y="2300011"/>
                      </a:cubicBezTo>
                      <a:cubicBezTo>
                        <a:pt x="608962" y="2292983"/>
                        <a:pt x="612484" y="2285541"/>
                        <a:pt x="616688" y="2280218"/>
                      </a:cubicBezTo>
                      <a:cubicBezTo>
                        <a:pt x="621266" y="2274274"/>
                        <a:pt x="625470" y="2271416"/>
                        <a:pt x="628991" y="2269354"/>
                      </a:cubicBezTo>
                      <a:cubicBezTo>
                        <a:pt x="630825" y="2267856"/>
                        <a:pt x="632227" y="2267234"/>
                        <a:pt x="631881" y="2265057"/>
                      </a:cubicBezTo>
                      <a:lnTo>
                        <a:pt x="631881" y="2264769"/>
                      </a:lnTo>
                      <a:cubicBezTo>
                        <a:pt x="631112" y="2259446"/>
                        <a:pt x="626901" y="2252361"/>
                        <a:pt x="623012" y="2246002"/>
                      </a:cubicBezTo>
                      <a:cubicBezTo>
                        <a:pt x="620554" y="2241486"/>
                        <a:pt x="618090" y="2237534"/>
                        <a:pt x="616688" y="2234043"/>
                      </a:cubicBezTo>
                      <a:lnTo>
                        <a:pt x="616688" y="2233652"/>
                      </a:lnTo>
                      <a:cubicBezTo>
                        <a:pt x="613886" y="2226267"/>
                        <a:pt x="617062" y="2222085"/>
                        <a:pt x="623386" y="2219631"/>
                      </a:cubicBezTo>
                      <a:cubicBezTo>
                        <a:pt x="628646" y="2217511"/>
                        <a:pt x="637142" y="2218202"/>
                        <a:pt x="644185" y="2218548"/>
                      </a:cubicBezTo>
                      <a:lnTo>
                        <a:pt x="650214" y="2218548"/>
                      </a:lnTo>
                      <a:cubicBezTo>
                        <a:pt x="653736" y="2218548"/>
                        <a:pt x="658286" y="2217177"/>
                        <a:pt x="663575" y="2214712"/>
                      </a:cubicBezTo>
                      <a:lnTo>
                        <a:pt x="663920" y="2214712"/>
                      </a:lnTo>
                      <a:lnTo>
                        <a:pt x="666377" y="2213272"/>
                      </a:lnTo>
                      <a:cubicBezTo>
                        <a:pt x="671300" y="2210760"/>
                        <a:pt x="676620" y="2207615"/>
                        <a:pt x="681541" y="2204066"/>
                      </a:cubicBezTo>
                      <a:lnTo>
                        <a:pt x="681916" y="2203721"/>
                      </a:lnTo>
                      <a:cubicBezTo>
                        <a:pt x="685063" y="2201256"/>
                        <a:pt x="690352" y="2198122"/>
                        <a:pt x="696017" y="2194228"/>
                      </a:cubicBezTo>
                      <a:cubicBezTo>
                        <a:pt x="711556" y="2184332"/>
                        <a:pt x="733008" y="2170599"/>
                        <a:pt x="738325" y="2161440"/>
                      </a:cubicBezTo>
                      <a:cubicBezTo>
                        <a:pt x="742133" y="2155035"/>
                        <a:pt x="743248" y="2152581"/>
                        <a:pt x="743968" y="2150795"/>
                      </a:cubicBezTo>
                      <a:cubicBezTo>
                        <a:pt x="744994" y="2147650"/>
                        <a:pt x="745368" y="2146970"/>
                        <a:pt x="749227" y="2143076"/>
                      </a:cubicBezTo>
                      <a:cubicBezTo>
                        <a:pt x="752376" y="2139873"/>
                        <a:pt x="756666" y="2136728"/>
                        <a:pt x="762647" y="2134263"/>
                      </a:cubicBezTo>
                      <a:cubicBezTo>
                        <a:pt x="768252" y="2131809"/>
                        <a:pt x="775287" y="2130035"/>
                        <a:pt x="784127" y="2129343"/>
                      </a:cubicBezTo>
                      <a:cubicBezTo>
                        <a:pt x="792226" y="2128606"/>
                        <a:pt x="796459" y="2128260"/>
                        <a:pt x="801008" y="2128260"/>
                      </a:cubicBezTo>
                      <a:cubicBezTo>
                        <a:pt x="805637" y="2127915"/>
                        <a:pt x="809504" y="2127915"/>
                        <a:pt x="817258" y="2127915"/>
                      </a:cubicBezTo>
                      <a:cubicBezTo>
                        <a:pt x="828557" y="2127915"/>
                        <a:pt x="834881" y="2137062"/>
                        <a:pt x="841197" y="2146624"/>
                      </a:cubicBezTo>
                      <a:cubicBezTo>
                        <a:pt x="845775" y="2153260"/>
                        <a:pt x="850412" y="2160299"/>
                        <a:pt x="855620" y="2160299"/>
                      </a:cubicBezTo>
                      <a:lnTo>
                        <a:pt x="856390" y="2160299"/>
                      </a:lnTo>
                      <a:cubicBezTo>
                        <a:pt x="865517" y="2159608"/>
                        <a:pt x="884570" y="2146970"/>
                        <a:pt x="900446" y="2135979"/>
                      </a:cubicBezTo>
                      <a:cubicBezTo>
                        <a:pt x="911348" y="2128883"/>
                        <a:pt x="920871" y="2122247"/>
                        <a:pt x="927225" y="2120138"/>
                      </a:cubicBezTo>
                      <a:cubicBezTo>
                        <a:pt x="943100" y="2114528"/>
                        <a:pt x="950827" y="2123341"/>
                        <a:pt x="958983" y="2132834"/>
                      </a:cubicBezTo>
                      <a:cubicBezTo>
                        <a:pt x="960671" y="2134608"/>
                        <a:pt x="962843" y="2136728"/>
                        <a:pt x="964589" y="2138445"/>
                      </a:cubicBezTo>
                      <a:cubicBezTo>
                        <a:pt x="965293" y="2139251"/>
                        <a:pt x="966701" y="2140276"/>
                        <a:pt x="968096" y="2140899"/>
                      </a:cubicBezTo>
                      <a:cubicBezTo>
                        <a:pt x="969504" y="2142051"/>
                        <a:pt x="971618" y="2142731"/>
                        <a:pt x="973363" y="2143422"/>
                      </a:cubicBezTo>
                      <a:cubicBezTo>
                        <a:pt x="983987" y="2147650"/>
                        <a:pt x="998396" y="2150115"/>
                        <a:pt x="1005144" y="2147995"/>
                      </a:cubicBezTo>
                      <a:lnTo>
                        <a:pt x="1005144" y="2147650"/>
                      </a:lnTo>
                      <a:cubicBezTo>
                        <a:pt x="1010074" y="2146279"/>
                        <a:pt x="1019538" y="2144447"/>
                        <a:pt x="1030866" y="2142339"/>
                      </a:cubicBezTo>
                      <a:cubicBezTo>
                        <a:pt x="1047770" y="2139251"/>
                        <a:pt x="1068942" y="2135300"/>
                        <a:pt x="1081591" y="2130380"/>
                      </a:cubicBezTo>
                      <a:cubicBezTo>
                        <a:pt x="1082367" y="2130380"/>
                        <a:pt x="1083366" y="2130035"/>
                        <a:pt x="1084393" y="2129689"/>
                      </a:cubicBezTo>
                      <a:cubicBezTo>
                        <a:pt x="1107019" y="2123675"/>
                        <a:pt x="1205338" y="2125392"/>
                        <a:pt x="1262446" y="2126486"/>
                      </a:cubicBezTo>
                      <a:cubicBezTo>
                        <a:pt x="1281789" y="2126486"/>
                        <a:pt x="1296605" y="2126878"/>
                        <a:pt x="1301582" y="2126878"/>
                      </a:cubicBezTo>
                      <a:cubicBezTo>
                        <a:pt x="1319508" y="2126141"/>
                        <a:pt x="1351259" y="2105369"/>
                        <a:pt x="1351259" y="2105369"/>
                      </a:cubicBezTo>
                      <a:lnTo>
                        <a:pt x="1353045" y="2104228"/>
                      </a:lnTo>
                      <a:lnTo>
                        <a:pt x="1355141" y="2104228"/>
                      </a:lnTo>
                      <a:lnTo>
                        <a:pt x="1439035" y="2100450"/>
                      </a:lnTo>
                      <a:lnTo>
                        <a:pt x="1440095" y="2100450"/>
                      </a:lnTo>
                      <a:lnTo>
                        <a:pt x="1441155" y="2100450"/>
                      </a:lnTo>
                      <a:lnTo>
                        <a:pt x="1443251" y="2101083"/>
                      </a:lnTo>
                      <a:cubicBezTo>
                        <a:pt x="1457030" y="2104574"/>
                        <a:pt x="1502779" y="2115899"/>
                        <a:pt x="1506696" y="2115899"/>
                      </a:cubicBezTo>
                      <a:lnTo>
                        <a:pt x="1507064" y="2115899"/>
                      </a:lnTo>
                      <a:cubicBezTo>
                        <a:pt x="1514069" y="2116244"/>
                        <a:pt x="1521546" y="2127915"/>
                        <a:pt x="1526454" y="2135979"/>
                      </a:cubicBezTo>
                      <a:cubicBezTo>
                        <a:pt x="1527479" y="2137811"/>
                        <a:pt x="1528551" y="2139251"/>
                        <a:pt x="1529265" y="2140276"/>
                      </a:cubicBezTo>
                      <a:lnTo>
                        <a:pt x="1530670" y="2140276"/>
                      </a:lnTo>
                      <a:cubicBezTo>
                        <a:pt x="1531385" y="2140276"/>
                        <a:pt x="1532445" y="2140622"/>
                        <a:pt x="1533124" y="2140622"/>
                      </a:cubicBezTo>
                      <a:cubicBezTo>
                        <a:pt x="1538044" y="2140622"/>
                        <a:pt x="1544368" y="2139873"/>
                        <a:pt x="1547894" y="2138099"/>
                      </a:cubicBezTo>
                      <a:cubicBezTo>
                        <a:pt x="1549011" y="2137408"/>
                        <a:pt x="1547606" y="2131809"/>
                        <a:pt x="1546546" y="2127915"/>
                      </a:cubicBezTo>
                      <a:cubicBezTo>
                        <a:pt x="1545820" y="2123963"/>
                        <a:pt x="1544795" y="2120830"/>
                        <a:pt x="1545820" y="2118019"/>
                      </a:cubicBezTo>
                      <a:cubicBezTo>
                        <a:pt x="1547894" y="2110300"/>
                        <a:pt x="1556730" y="2111325"/>
                        <a:pt x="1566995" y="2112408"/>
                      </a:cubicBezTo>
                      <a:cubicBezTo>
                        <a:pt x="1572974" y="2112754"/>
                        <a:pt x="1579299" y="2113445"/>
                        <a:pt x="1583159" y="2112754"/>
                      </a:cubicBezTo>
                      <a:cubicBezTo>
                        <a:pt x="1587030" y="2112062"/>
                        <a:pt x="1589921" y="2105369"/>
                        <a:pt x="1592006" y="2100450"/>
                      </a:cubicBezTo>
                      <a:cubicBezTo>
                        <a:pt x="1593055" y="2097592"/>
                        <a:pt x="1594115" y="2095473"/>
                        <a:pt x="1595175" y="2093698"/>
                      </a:cubicBezTo>
                      <a:cubicBezTo>
                        <a:pt x="1595520" y="2093353"/>
                        <a:pt x="1593781" y="2093007"/>
                        <a:pt x="1588147" y="2087005"/>
                      </a:cubicBezTo>
                      <a:lnTo>
                        <a:pt x="1585624" y="2083860"/>
                      </a:lnTo>
                      <a:cubicBezTo>
                        <a:pt x="1578954" y="2076429"/>
                        <a:pt x="1570854" y="2062973"/>
                        <a:pt x="1563136" y="2050335"/>
                      </a:cubicBezTo>
                      <a:cubicBezTo>
                        <a:pt x="1557099" y="2040093"/>
                        <a:pt x="1551465" y="2030588"/>
                        <a:pt x="1546546" y="2024240"/>
                      </a:cubicBezTo>
                      <a:cubicBezTo>
                        <a:pt x="1532779" y="2006222"/>
                        <a:pt x="1605359" y="1957247"/>
                        <a:pt x="1626522" y="1943457"/>
                      </a:cubicBezTo>
                      <a:lnTo>
                        <a:pt x="1559196" y="1811914"/>
                      </a:lnTo>
                      <a:lnTo>
                        <a:pt x="1558838" y="1810889"/>
                      </a:lnTo>
                      <a:cubicBezTo>
                        <a:pt x="1556730" y="1804541"/>
                        <a:pt x="1548320" y="1784057"/>
                        <a:pt x="1548320" y="1784057"/>
                      </a:cubicBezTo>
                      <a:lnTo>
                        <a:pt x="1547894" y="1782675"/>
                      </a:lnTo>
                      <a:lnTo>
                        <a:pt x="1547894" y="1781246"/>
                      </a:lnTo>
                      <a:cubicBezTo>
                        <a:pt x="1547894" y="1781246"/>
                        <a:pt x="1548320" y="1699035"/>
                        <a:pt x="1547606" y="1696915"/>
                      </a:cubicBezTo>
                      <a:cubicBezTo>
                        <a:pt x="1546880" y="1694115"/>
                        <a:pt x="1545820" y="1688159"/>
                        <a:pt x="1545140" y="1680728"/>
                      </a:cubicBezTo>
                      <a:cubicBezTo>
                        <a:pt x="1543366" y="1668770"/>
                        <a:pt x="1541223" y="1652860"/>
                        <a:pt x="1538769" y="1647940"/>
                      </a:cubicBezTo>
                      <a:lnTo>
                        <a:pt x="1538389" y="1647940"/>
                      </a:lnTo>
                      <a:lnTo>
                        <a:pt x="1538389" y="1647595"/>
                      </a:lnTo>
                      <a:cubicBezTo>
                        <a:pt x="1533470" y="1638781"/>
                        <a:pt x="1540163" y="1619392"/>
                        <a:pt x="1545140" y="1604231"/>
                      </a:cubicBezTo>
                      <a:cubicBezTo>
                        <a:pt x="1547260" y="1597537"/>
                        <a:pt x="1549011" y="1592273"/>
                        <a:pt x="1549288" y="1590441"/>
                      </a:cubicBezTo>
                      <a:cubicBezTo>
                        <a:pt x="1549288" y="1586547"/>
                        <a:pt x="1553585" y="1572537"/>
                        <a:pt x="1558838" y="1555936"/>
                      </a:cubicBezTo>
                      <a:cubicBezTo>
                        <a:pt x="1565589" y="1533736"/>
                        <a:pt x="1573666" y="1507250"/>
                        <a:pt x="1573666" y="1499865"/>
                      </a:cubicBezTo>
                      <a:cubicBezTo>
                        <a:pt x="1573666" y="1488886"/>
                        <a:pt x="1580348" y="1464854"/>
                        <a:pt x="1588481" y="1448713"/>
                      </a:cubicBezTo>
                      <a:cubicBezTo>
                        <a:pt x="1590255" y="1445119"/>
                        <a:pt x="1592006" y="1442365"/>
                        <a:pt x="1593400" y="1439508"/>
                      </a:cubicBezTo>
                      <a:cubicBezTo>
                        <a:pt x="1595520" y="1436697"/>
                        <a:pt x="1597294" y="1434243"/>
                        <a:pt x="1599046" y="1432469"/>
                      </a:cubicBezTo>
                      <a:lnTo>
                        <a:pt x="1599380" y="1432469"/>
                      </a:lnTo>
                      <a:cubicBezTo>
                        <a:pt x="1610347" y="1422227"/>
                        <a:pt x="1619149" y="1425084"/>
                        <a:pt x="1627214" y="1427550"/>
                      </a:cubicBezTo>
                      <a:cubicBezTo>
                        <a:pt x="1629391" y="1428230"/>
                        <a:pt x="1631499" y="1428978"/>
                        <a:pt x="1632905" y="1428978"/>
                      </a:cubicBezTo>
                      <a:cubicBezTo>
                        <a:pt x="1638515" y="1428978"/>
                        <a:pt x="1652306" y="1427204"/>
                        <a:pt x="1663884" y="1424059"/>
                      </a:cubicBezTo>
                      <a:cubicBezTo>
                        <a:pt x="1666073" y="1423264"/>
                        <a:pt x="1668124" y="1422573"/>
                        <a:pt x="1669875" y="1422227"/>
                      </a:cubicBezTo>
                      <a:cubicBezTo>
                        <a:pt x="1671649" y="1421605"/>
                        <a:pt x="1673389" y="1420799"/>
                        <a:pt x="1674782" y="1420107"/>
                      </a:cubicBezTo>
                      <a:cubicBezTo>
                        <a:pt x="1682939" y="1416271"/>
                        <a:pt x="1702674" y="1401801"/>
                        <a:pt x="1714356" y="1392642"/>
                      </a:cubicBezTo>
                      <a:cubicBezTo>
                        <a:pt x="1716810" y="1390879"/>
                        <a:pt x="1718550" y="1389105"/>
                        <a:pt x="1720301" y="1388011"/>
                      </a:cubicBezTo>
                      <a:cubicBezTo>
                        <a:pt x="1721314" y="1386986"/>
                        <a:pt x="1722075" y="1386237"/>
                        <a:pt x="1722075" y="1386237"/>
                      </a:cubicBezTo>
                      <a:cubicBezTo>
                        <a:pt x="1722766" y="1385211"/>
                        <a:pt x="1723826" y="1381029"/>
                        <a:pt x="1724874" y="1376052"/>
                      </a:cubicBezTo>
                      <a:cubicBezTo>
                        <a:pt x="1725934" y="1370453"/>
                        <a:pt x="1727006" y="1364728"/>
                        <a:pt x="1727006" y="1361237"/>
                      </a:cubicBezTo>
                      <a:lnTo>
                        <a:pt x="1727006" y="1360891"/>
                      </a:lnTo>
                      <a:cubicBezTo>
                        <a:pt x="1725600" y="1357354"/>
                        <a:pt x="1725934" y="1351744"/>
                        <a:pt x="1726291" y="1345338"/>
                      </a:cubicBezTo>
                      <a:cubicBezTo>
                        <a:pt x="1727006" y="1338345"/>
                        <a:pt x="1727685" y="1329820"/>
                        <a:pt x="1725934" y="1323875"/>
                      </a:cubicBezTo>
                      <a:cubicBezTo>
                        <a:pt x="1724874" y="1319636"/>
                        <a:pt x="1723480" y="1316444"/>
                        <a:pt x="1722075" y="1314037"/>
                      </a:cubicBezTo>
                      <a:cubicBezTo>
                        <a:pt x="1719275" y="1308023"/>
                        <a:pt x="1717167" y="1303737"/>
                        <a:pt x="1719609" y="1296295"/>
                      </a:cubicBezTo>
                      <a:cubicBezTo>
                        <a:pt x="1721314" y="1291099"/>
                        <a:pt x="1727006" y="1283945"/>
                        <a:pt x="1731568" y="1277988"/>
                      </a:cubicBezTo>
                      <a:cubicBezTo>
                        <a:pt x="1734725" y="1274106"/>
                        <a:pt x="1737616" y="1270615"/>
                        <a:pt x="1738250" y="1269175"/>
                      </a:cubicBezTo>
                      <a:cubicBezTo>
                        <a:pt x="1738642" y="1265684"/>
                        <a:pt x="1740070" y="1251906"/>
                        <a:pt x="1740750" y="1240235"/>
                      </a:cubicBezTo>
                      <a:lnTo>
                        <a:pt x="1741107" y="1233242"/>
                      </a:lnTo>
                      <a:cubicBezTo>
                        <a:pt x="1741107" y="1231134"/>
                        <a:pt x="1741476" y="1229360"/>
                        <a:pt x="1741476" y="1228334"/>
                      </a:cubicBezTo>
                      <a:lnTo>
                        <a:pt x="1741476" y="1227240"/>
                      </a:lnTo>
                      <a:cubicBezTo>
                        <a:pt x="1741476" y="1221284"/>
                        <a:pt x="1735785" y="1209613"/>
                        <a:pt x="1729805" y="1199371"/>
                      </a:cubicBezTo>
                      <a:cubicBezTo>
                        <a:pt x="1728734" y="1197609"/>
                        <a:pt x="1727685" y="1195489"/>
                        <a:pt x="1726291" y="1193369"/>
                      </a:cubicBezTo>
                      <a:cubicBezTo>
                        <a:pt x="1724874" y="1191595"/>
                        <a:pt x="1723826" y="1189878"/>
                        <a:pt x="1722766" y="1188450"/>
                      </a:cubicBezTo>
                      <a:cubicBezTo>
                        <a:pt x="1716384" y="1179636"/>
                        <a:pt x="1717847" y="1174325"/>
                        <a:pt x="1723135" y="1170420"/>
                      </a:cubicBezTo>
                      <a:cubicBezTo>
                        <a:pt x="1726648" y="1168024"/>
                        <a:pt x="1731199" y="1167678"/>
                        <a:pt x="1736176" y="1167678"/>
                      </a:cubicBezTo>
                      <a:cubicBezTo>
                        <a:pt x="1738250" y="1167678"/>
                        <a:pt x="1740750" y="1167275"/>
                        <a:pt x="1742536" y="1167275"/>
                      </a:cubicBezTo>
                      <a:lnTo>
                        <a:pt x="1742536" y="1166883"/>
                      </a:lnTo>
                      <a:cubicBezTo>
                        <a:pt x="1747075" y="1166192"/>
                        <a:pt x="1750600" y="1166595"/>
                        <a:pt x="1753434" y="1166883"/>
                      </a:cubicBezTo>
                      <a:cubicBezTo>
                        <a:pt x="1755899" y="1162309"/>
                        <a:pt x="1760876" y="1157378"/>
                        <a:pt x="1765070" y="1153208"/>
                      </a:cubicBezTo>
                      <a:cubicBezTo>
                        <a:pt x="1766141" y="1151776"/>
                        <a:pt x="1767535" y="1150404"/>
                        <a:pt x="1768584" y="1148914"/>
                      </a:cubicBezTo>
                      <a:lnTo>
                        <a:pt x="1768941" y="1148570"/>
                      </a:lnTo>
                      <a:cubicBezTo>
                        <a:pt x="1770001" y="1147483"/>
                        <a:pt x="1763676" y="1134153"/>
                        <a:pt x="1763676" y="1134153"/>
                      </a:cubicBezTo>
                      <a:lnTo>
                        <a:pt x="1775969" y="1127741"/>
                      </a:lnTo>
                      <a:cubicBezTo>
                        <a:pt x="1776694" y="1127404"/>
                        <a:pt x="1777374" y="1127059"/>
                        <a:pt x="1778100" y="1126371"/>
                      </a:cubicBezTo>
                      <a:cubicBezTo>
                        <a:pt x="1781660" y="1124256"/>
                        <a:pt x="1785185" y="1121453"/>
                        <a:pt x="1787270" y="1119678"/>
                      </a:cubicBezTo>
                      <a:cubicBezTo>
                        <a:pt x="1789390" y="1117904"/>
                        <a:pt x="1798883" y="1105887"/>
                        <a:pt x="1806671" y="1094676"/>
                      </a:cubicBezTo>
                      <a:cubicBezTo>
                        <a:pt x="1811590" y="1087296"/>
                        <a:pt x="1815450" y="1081229"/>
                        <a:pt x="1815450" y="1080143"/>
                      </a:cubicBezTo>
                      <a:cubicBezTo>
                        <a:pt x="1815104" y="1073503"/>
                        <a:pt x="1820369" y="1043871"/>
                        <a:pt x="1820369" y="1043871"/>
                      </a:cubicBezTo>
                      <a:lnTo>
                        <a:pt x="1821095" y="1039234"/>
                      </a:lnTo>
                      <a:lnTo>
                        <a:pt x="1825726" y="1038603"/>
                      </a:lnTo>
                      <a:lnTo>
                        <a:pt x="1834159" y="1037173"/>
                      </a:lnTo>
                      <a:lnTo>
                        <a:pt x="1838019" y="1036432"/>
                      </a:lnTo>
                      <a:lnTo>
                        <a:pt x="1840484" y="1039234"/>
                      </a:lnTo>
                      <a:cubicBezTo>
                        <a:pt x="1840484" y="1039234"/>
                        <a:pt x="1846809" y="1045639"/>
                        <a:pt x="1849666" y="1052279"/>
                      </a:cubicBezTo>
                      <a:cubicBezTo>
                        <a:pt x="1851452" y="1056916"/>
                        <a:pt x="1850381" y="1061779"/>
                        <a:pt x="1848987" y="1067494"/>
                      </a:cubicBezTo>
                      <a:cubicBezTo>
                        <a:pt x="1847927" y="1072072"/>
                        <a:pt x="1846809" y="1078082"/>
                        <a:pt x="1847570" y="1083003"/>
                      </a:cubicBezTo>
                      <a:cubicBezTo>
                        <a:pt x="1848261" y="1085806"/>
                        <a:pt x="1848583" y="1088954"/>
                        <a:pt x="1848987" y="1091814"/>
                      </a:cubicBezTo>
                      <a:cubicBezTo>
                        <a:pt x="1850035" y="1097825"/>
                        <a:pt x="1850381" y="1101367"/>
                        <a:pt x="1851452" y="1104859"/>
                      </a:cubicBezTo>
                      <a:cubicBezTo>
                        <a:pt x="1851729" y="1106634"/>
                        <a:pt x="1851729" y="1108806"/>
                        <a:pt x="1852120" y="1110808"/>
                      </a:cubicBezTo>
                      <a:lnTo>
                        <a:pt x="1852120" y="1111549"/>
                      </a:lnTo>
                      <a:cubicBezTo>
                        <a:pt x="1855646" y="1109781"/>
                        <a:pt x="1858825" y="1108351"/>
                        <a:pt x="1860945" y="1106634"/>
                      </a:cubicBezTo>
                      <a:cubicBezTo>
                        <a:pt x="1863802" y="1104515"/>
                        <a:pt x="1865853" y="1102057"/>
                        <a:pt x="1868721" y="1098168"/>
                      </a:cubicBezTo>
                      <a:cubicBezTo>
                        <a:pt x="1871521" y="1093878"/>
                        <a:pt x="1875380" y="1090442"/>
                        <a:pt x="1878894" y="1087927"/>
                      </a:cubicBezTo>
                      <a:cubicBezTo>
                        <a:pt x="1879620" y="1087296"/>
                        <a:pt x="1880334" y="1086495"/>
                        <a:pt x="1881026" y="1086152"/>
                      </a:cubicBezTo>
                      <a:cubicBezTo>
                        <a:pt x="1877869" y="1082314"/>
                        <a:pt x="1874701" y="1076305"/>
                        <a:pt x="1872927" y="1071390"/>
                      </a:cubicBezTo>
                      <a:cubicBezTo>
                        <a:pt x="1872235" y="1069212"/>
                        <a:pt x="1871901" y="1067494"/>
                        <a:pt x="1871901" y="1065726"/>
                      </a:cubicBezTo>
                      <a:cubicBezTo>
                        <a:pt x="1871521" y="1062578"/>
                        <a:pt x="1872235" y="1060063"/>
                        <a:pt x="1874355" y="1058002"/>
                      </a:cubicBezTo>
                      <a:cubicBezTo>
                        <a:pt x="1875046" y="1056916"/>
                        <a:pt x="1876452" y="1056226"/>
                        <a:pt x="1877869" y="1055821"/>
                      </a:cubicBezTo>
                      <a:cubicBezTo>
                        <a:pt x="1879954" y="1055139"/>
                        <a:pt x="1883203" y="1053365"/>
                        <a:pt x="1885254" y="1051647"/>
                      </a:cubicBezTo>
                      <a:cubicBezTo>
                        <a:pt x="1885645" y="1051251"/>
                        <a:pt x="1885945" y="1052279"/>
                        <a:pt x="1885945" y="1051647"/>
                      </a:cubicBezTo>
                      <a:cubicBezTo>
                        <a:pt x="1884885" y="1048787"/>
                        <a:pt x="1881026" y="1038603"/>
                        <a:pt x="1876821" y="1030423"/>
                      </a:cubicBezTo>
                      <a:cubicBezTo>
                        <a:pt x="1874355" y="1025156"/>
                        <a:pt x="1872235" y="1020923"/>
                        <a:pt x="1871901" y="1020577"/>
                      </a:cubicBezTo>
                      <a:cubicBezTo>
                        <a:pt x="1869378" y="1018862"/>
                        <a:pt x="1865139" y="1014915"/>
                        <a:pt x="1861625" y="1011430"/>
                      </a:cubicBezTo>
                      <a:cubicBezTo>
                        <a:pt x="1858825" y="1008627"/>
                        <a:pt x="1856705" y="1005421"/>
                        <a:pt x="1855646" y="1002618"/>
                      </a:cubicBezTo>
                      <a:cubicBezTo>
                        <a:pt x="1855646" y="1002274"/>
                        <a:pt x="1855312" y="1001584"/>
                        <a:pt x="1854954" y="1000785"/>
                      </a:cubicBezTo>
                      <a:cubicBezTo>
                        <a:pt x="1854252" y="999126"/>
                        <a:pt x="1853192" y="997292"/>
                        <a:pt x="1852834" y="995179"/>
                      </a:cubicBezTo>
                      <a:cubicBezTo>
                        <a:pt x="1851729" y="989230"/>
                        <a:pt x="1853192" y="984307"/>
                        <a:pt x="1861279" y="982818"/>
                      </a:cubicBezTo>
                      <a:cubicBezTo>
                        <a:pt x="1863019" y="982193"/>
                        <a:pt x="1865853" y="981849"/>
                        <a:pt x="1868318" y="981386"/>
                      </a:cubicBezTo>
                      <a:lnTo>
                        <a:pt x="1868721" y="981386"/>
                      </a:lnTo>
                      <a:cubicBezTo>
                        <a:pt x="1872927" y="980704"/>
                        <a:pt x="1877500" y="980014"/>
                        <a:pt x="1879954" y="978930"/>
                      </a:cubicBezTo>
                      <a:cubicBezTo>
                        <a:pt x="1881026" y="978643"/>
                        <a:pt x="1882420" y="977617"/>
                        <a:pt x="1884194" y="976126"/>
                      </a:cubicBezTo>
                      <a:cubicBezTo>
                        <a:pt x="1886659" y="974006"/>
                        <a:pt x="1889804" y="971550"/>
                        <a:pt x="1894781" y="968746"/>
                      </a:cubicBezTo>
                      <a:lnTo>
                        <a:pt x="1897235" y="967712"/>
                      </a:lnTo>
                      <a:cubicBezTo>
                        <a:pt x="1905680" y="963477"/>
                        <a:pt x="1907085" y="962393"/>
                        <a:pt x="1918030" y="967712"/>
                      </a:cubicBezTo>
                      <a:cubicBezTo>
                        <a:pt x="1923330" y="970175"/>
                        <a:pt x="1926129" y="973324"/>
                        <a:pt x="1928249" y="976126"/>
                      </a:cubicBezTo>
                      <a:cubicBezTo>
                        <a:pt x="1928940" y="977617"/>
                        <a:pt x="1929712" y="978240"/>
                        <a:pt x="1930426" y="978240"/>
                      </a:cubicBezTo>
                      <a:cubicBezTo>
                        <a:pt x="1932823" y="977617"/>
                        <a:pt x="1934631" y="977617"/>
                        <a:pt x="1935680" y="977617"/>
                      </a:cubicBezTo>
                      <a:cubicBezTo>
                        <a:pt x="1937097" y="977617"/>
                        <a:pt x="1937373" y="977212"/>
                        <a:pt x="1941290" y="972980"/>
                      </a:cubicBezTo>
                      <a:cubicBezTo>
                        <a:pt x="1944470" y="970175"/>
                        <a:pt x="1945864" y="966567"/>
                        <a:pt x="1946590" y="963082"/>
                      </a:cubicBezTo>
                      <a:cubicBezTo>
                        <a:pt x="1947281" y="959187"/>
                        <a:pt x="1946935" y="955356"/>
                        <a:pt x="1945530" y="952150"/>
                      </a:cubicBezTo>
                      <a:cubicBezTo>
                        <a:pt x="1944136" y="948322"/>
                        <a:pt x="1942730" y="945460"/>
                        <a:pt x="1940956" y="942600"/>
                      </a:cubicBezTo>
                      <a:cubicBezTo>
                        <a:pt x="1938836" y="939797"/>
                        <a:pt x="1936740" y="936649"/>
                        <a:pt x="1933929" y="933157"/>
                      </a:cubicBezTo>
                      <a:lnTo>
                        <a:pt x="1932454" y="931046"/>
                      </a:lnTo>
                      <a:cubicBezTo>
                        <a:pt x="1926486" y="923261"/>
                        <a:pt x="1924389" y="920802"/>
                        <a:pt x="1925415" y="908844"/>
                      </a:cubicBezTo>
                      <a:cubicBezTo>
                        <a:pt x="1925415" y="904553"/>
                        <a:pt x="1926486" y="901001"/>
                        <a:pt x="1927247" y="897509"/>
                      </a:cubicBezTo>
                      <a:cubicBezTo>
                        <a:pt x="1928249" y="892535"/>
                        <a:pt x="1929712" y="887275"/>
                        <a:pt x="1927903" y="881267"/>
                      </a:cubicBezTo>
                      <a:cubicBezTo>
                        <a:pt x="1926855" y="878457"/>
                        <a:pt x="1925415" y="877084"/>
                        <a:pt x="1924389" y="876000"/>
                      </a:cubicBezTo>
                      <a:cubicBezTo>
                        <a:pt x="1920161" y="871363"/>
                        <a:pt x="1917696" y="868904"/>
                        <a:pt x="1922615" y="856264"/>
                      </a:cubicBezTo>
                      <a:cubicBezTo>
                        <a:pt x="1924389" y="850938"/>
                        <a:pt x="1926486" y="846705"/>
                        <a:pt x="1928594" y="842875"/>
                      </a:cubicBezTo>
                      <a:cubicBezTo>
                        <a:pt x="1932454" y="835832"/>
                        <a:pt x="1935680" y="829427"/>
                        <a:pt x="1934228" y="824505"/>
                      </a:cubicBezTo>
                      <a:cubicBezTo>
                        <a:pt x="1931406" y="815297"/>
                        <a:pt x="1931406" y="793838"/>
                        <a:pt x="1931048" y="782569"/>
                      </a:cubicBezTo>
                      <a:lnTo>
                        <a:pt x="1931048" y="776501"/>
                      </a:lnTo>
                      <a:cubicBezTo>
                        <a:pt x="1931048" y="775474"/>
                        <a:pt x="1929320" y="776157"/>
                        <a:pt x="1927247" y="774440"/>
                      </a:cubicBezTo>
                      <a:cubicBezTo>
                        <a:pt x="1921935" y="769869"/>
                        <a:pt x="1915945" y="764198"/>
                        <a:pt x="1916290" y="757911"/>
                      </a:cubicBezTo>
                      <a:cubicBezTo>
                        <a:pt x="1916578" y="754302"/>
                        <a:pt x="1917362" y="750127"/>
                        <a:pt x="1918030" y="746576"/>
                      </a:cubicBezTo>
                      <a:cubicBezTo>
                        <a:pt x="1919101" y="742005"/>
                        <a:pt x="1921221" y="738110"/>
                        <a:pt x="1924389" y="737025"/>
                      </a:cubicBezTo>
                      <a:cubicBezTo>
                        <a:pt x="1924735" y="737025"/>
                        <a:pt x="1924021" y="735653"/>
                        <a:pt x="1925081" y="733877"/>
                      </a:cubicBezTo>
                      <a:cubicBezTo>
                        <a:pt x="1925795" y="732101"/>
                        <a:pt x="1926486" y="731074"/>
                        <a:pt x="1926486" y="731074"/>
                      </a:cubicBezTo>
                      <a:lnTo>
                        <a:pt x="1924021" y="720429"/>
                      </a:lnTo>
                      <a:lnTo>
                        <a:pt x="1919804" y="703153"/>
                      </a:lnTo>
                      <a:lnTo>
                        <a:pt x="1919470" y="703951"/>
                      </a:lnTo>
                      <a:cubicBezTo>
                        <a:pt x="1914896" y="710994"/>
                        <a:pt x="1822201" y="703153"/>
                        <a:pt x="1801003" y="702471"/>
                      </a:cubicBezTo>
                      <a:cubicBezTo>
                        <a:pt x="1779828" y="702125"/>
                        <a:pt x="1768250" y="706418"/>
                        <a:pt x="1756925" y="708874"/>
                      </a:cubicBezTo>
                      <a:cubicBezTo>
                        <a:pt x="1745335" y="710994"/>
                        <a:pt x="1707951" y="749386"/>
                        <a:pt x="1703734" y="753963"/>
                      </a:cubicBezTo>
                      <a:cubicBezTo>
                        <a:pt x="1699875" y="758881"/>
                        <a:pt x="1676257" y="755050"/>
                        <a:pt x="1661430" y="754302"/>
                      </a:cubicBezTo>
                      <a:cubicBezTo>
                        <a:pt x="1646614" y="753620"/>
                        <a:pt x="1620555" y="766663"/>
                        <a:pt x="1607191" y="772327"/>
                      </a:cubicBezTo>
                      <a:cubicBezTo>
                        <a:pt x="1593781" y="777932"/>
                        <a:pt x="1576845" y="784681"/>
                        <a:pt x="1558504" y="781879"/>
                      </a:cubicBezTo>
                      <a:cubicBezTo>
                        <a:pt x="1540509" y="778967"/>
                        <a:pt x="1544368" y="776501"/>
                        <a:pt x="1533470" y="777588"/>
                      </a:cubicBezTo>
                      <a:cubicBezTo>
                        <a:pt x="1522571" y="778967"/>
                        <a:pt x="1507064" y="812545"/>
                        <a:pt x="1498620" y="817469"/>
                      </a:cubicBezTo>
                      <a:cubicBezTo>
                        <a:pt x="1490129" y="822677"/>
                        <a:pt x="1490129" y="820212"/>
                        <a:pt x="1474945" y="819925"/>
                      </a:cubicBezTo>
                      <a:cubicBezTo>
                        <a:pt x="1459830" y="819530"/>
                        <a:pt x="1456258" y="819925"/>
                        <a:pt x="1450279" y="821357"/>
                      </a:cubicBezTo>
                      <a:cubicBezTo>
                        <a:pt x="1444300" y="823131"/>
                        <a:pt x="1435867" y="820673"/>
                        <a:pt x="1427376" y="821018"/>
                      </a:cubicBezTo>
                      <a:cubicBezTo>
                        <a:pt x="1419300" y="821018"/>
                        <a:pt x="1398494" y="822047"/>
                        <a:pt x="1385418" y="821357"/>
                      </a:cubicBezTo>
                      <a:cubicBezTo>
                        <a:pt x="1372791" y="821018"/>
                        <a:pt x="1370959" y="824849"/>
                        <a:pt x="1355141" y="840014"/>
                      </a:cubicBezTo>
                      <a:cubicBezTo>
                        <a:pt x="1339623" y="854883"/>
                        <a:pt x="1340314" y="869991"/>
                        <a:pt x="1337849" y="872792"/>
                      </a:cubicBezTo>
                      <a:cubicBezTo>
                        <a:pt x="1335049" y="875653"/>
                        <a:pt x="1308966" y="869991"/>
                        <a:pt x="1304358" y="869991"/>
                      </a:cubicBezTo>
                      <a:cubicBezTo>
                        <a:pt x="1299439" y="869991"/>
                        <a:pt x="1292734" y="873197"/>
                        <a:pt x="1286075" y="874626"/>
                      </a:cubicBezTo>
                      <a:cubicBezTo>
                        <a:pt x="1279047" y="875999"/>
                        <a:pt x="1271605" y="874626"/>
                        <a:pt x="1258932" y="874626"/>
                      </a:cubicBezTo>
                      <a:cubicBezTo>
                        <a:pt x="1246225" y="874626"/>
                        <a:pt x="1249024" y="874171"/>
                        <a:pt x="1246225" y="870738"/>
                      </a:cubicBezTo>
                      <a:cubicBezTo>
                        <a:pt x="1243771" y="867188"/>
                        <a:pt x="1241640" y="863644"/>
                        <a:pt x="1238506" y="860152"/>
                      </a:cubicBezTo>
                      <a:cubicBezTo>
                        <a:pt x="1235614" y="856887"/>
                        <a:pt x="1230004" y="862609"/>
                        <a:pt x="1222631" y="863981"/>
                      </a:cubicBezTo>
                      <a:cubicBezTo>
                        <a:pt x="1215522" y="865756"/>
                        <a:pt x="1215246" y="861180"/>
                        <a:pt x="1204981" y="852713"/>
                      </a:cubicBezTo>
                      <a:cubicBezTo>
                        <a:pt x="1194797" y="844591"/>
                        <a:pt x="1202170" y="844591"/>
                        <a:pt x="1205695" y="839609"/>
                      </a:cubicBezTo>
                      <a:cubicBezTo>
                        <a:pt x="1208829" y="834349"/>
                        <a:pt x="1218045" y="827308"/>
                        <a:pt x="1221905" y="820674"/>
                      </a:cubicBezTo>
                      <a:cubicBezTo>
                        <a:pt x="1225764" y="813976"/>
                        <a:pt x="1219439" y="798416"/>
                        <a:pt x="1215925" y="786803"/>
                      </a:cubicBezTo>
                      <a:cubicBezTo>
                        <a:pt x="1212354" y="774786"/>
                        <a:pt x="1212780" y="775129"/>
                        <a:pt x="1207089" y="769870"/>
                      </a:cubicBezTo>
                      <a:cubicBezTo>
                        <a:pt x="1201456" y="764198"/>
                        <a:pt x="1201456" y="768439"/>
                        <a:pt x="1194797" y="763861"/>
                      </a:cubicBezTo>
                      <a:cubicBezTo>
                        <a:pt x="1188045" y="759628"/>
                        <a:pt x="1165488" y="740575"/>
                        <a:pt x="1156329" y="733195"/>
                      </a:cubicBezTo>
                      <a:cubicBezTo>
                        <a:pt x="1147208" y="725815"/>
                        <a:pt x="1140459" y="731075"/>
                        <a:pt x="1127107" y="729644"/>
                      </a:cubicBezTo>
                      <a:cubicBezTo>
                        <a:pt x="1113681" y="728617"/>
                        <a:pt x="1103439" y="729299"/>
                        <a:pt x="1092888" y="730730"/>
                      </a:cubicBezTo>
                      <a:cubicBezTo>
                        <a:pt x="1082367" y="732446"/>
                        <a:pt x="1067887" y="746576"/>
                        <a:pt x="1063250" y="747267"/>
                      </a:cubicBezTo>
                      <a:cubicBezTo>
                        <a:pt x="1058334" y="748007"/>
                        <a:pt x="1057644" y="753965"/>
                        <a:pt x="1048490" y="753275"/>
                      </a:cubicBezTo>
                      <a:cubicBezTo>
                        <a:pt x="1039274" y="752930"/>
                        <a:pt x="1031205" y="738800"/>
                        <a:pt x="1029091" y="738455"/>
                      </a:cubicBezTo>
                      <a:cubicBezTo>
                        <a:pt x="1026978" y="737765"/>
                        <a:pt x="1000142" y="736336"/>
                        <a:pt x="991016" y="733532"/>
                      </a:cubicBezTo>
                      <a:cubicBezTo>
                        <a:pt x="981860" y="730730"/>
                        <a:pt x="965646" y="712711"/>
                        <a:pt x="963180" y="708874"/>
                      </a:cubicBezTo>
                      <a:cubicBezTo>
                        <a:pt x="960378" y="704927"/>
                        <a:pt x="958984" y="674664"/>
                        <a:pt x="958984" y="668311"/>
                      </a:cubicBezTo>
                      <a:cubicBezTo>
                        <a:pt x="958984" y="662303"/>
                        <a:pt x="959322" y="656984"/>
                        <a:pt x="961069" y="647086"/>
                      </a:cubicBezTo>
                      <a:cubicBezTo>
                        <a:pt x="962491" y="637242"/>
                        <a:pt x="1016018" y="604801"/>
                        <a:pt x="1017514" y="600222"/>
                      </a:cubicBezTo>
                      <a:cubicBezTo>
                        <a:pt x="1018908" y="595305"/>
                        <a:pt x="1027345" y="563833"/>
                        <a:pt x="1024455" y="539923"/>
                      </a:cubicBezTo>
                      <a:cubicBezTo>
                        <a:pt x="1021711" y="515949"/>
                        <a:pt x="1005497" y="520123"/>
                        <a:pt x="998117" y="516292"/>
                      </a:cubicBezTo>
                      <a:cubicBezTo>
                        <a:pt x="990678" y="512398"/>
                        <a:pt x="993538" y="492316"/>
                        <a:pt x="993538" y="479618"/>
                      </a:cubicBezTo>
                      <a:cubicBezTo>
                        <a:pt x="993538" y="466911"/>
                        <a:pt x="1009357" y="458445"/>
                        <a:pt x="1011469" y="454153"/>
                      </a:cubicBezTo>
                      <a:cubicBezTo>
                        <a:pt x="1013553" y="449633"/>
                        <a:pt x="1025952" y="413364"/>
                        <a:pt x="1028402" y="405182"/>
                      </a:cubicBezTo>
                      <a:cubicBezTo>
                        <a:pt x="1030866" y="397054"/>
                        <a:pt x="1026978" y="320616"/>
                        <a:pt x="1029810" y="306485"/>
                      </a:cubicBezTo>
                      <a:cubicBezTo>
                        <a:pt x="1032951" y="292356"/>
                        <a:pt x="1037880" y="262027"/>
                        <a:pt x="1037880" y="256767"/>
                      </a:cubicBezTo>
                      <a:cubicBezTo>
                        <a:pt x="1037880" y="251440"/>
                        <a:pt x="928282" y="230621"/>
                        <a:pt x="926221" y="228903"/>
                      </a:cubicBezTo>
                      <a:cubicBezTo>
                        <a:pt x="924048" y="227068"/>
                        <a:pt x="913492" y="196402"/>
                        <a:pt x="901849" y="179529"/>
                      </a:cubicBezTo>
                      <a:cubicBezTo>
                        <a:pt x="890236" y="162589"/>
                        <a:pt x="906427" y="163278"/>
                        <a:pt x="909575" y="150235"/>
                      </a:cubicBezTo>
                      <a:cubicBezTo>
                        <a:pt x="912810" y="137587"/>
                        <a:pt x="906427" y="124483"/>
                        <a:pt x="898673" y="120653"/>
                      </a:cubicBezTo>
                      <a:cubicBezTo>
                        <a:pt x="890947" y="116757"/>
                        <a:pt x="882451" y="104404"/>
                        <a:pt x="880705" y="81177"/>
                      </a:cubicBezTo>
                      <a:cubicBezTo>
                        <a:pt x="878591" y="57832"/>
                        <a:pt x="874733" y="45528"/>
                        <a:pt x="865518" y="42380"/>
                      </a:cubicBezTo>
                      <a:cubicBezTo>
                        <a:pt x="856737" y="39123"/>
                        <a:pt x="853933" y="42380"/>
                        <a:pt x="844374" y="41581"/>
                      </a:cubicBezTo>
                      <a:cubicBezTo>
                        <a:pt x="834537" y="40950"/>
                        <a:pt x="833818" y="34598"/>
                        <a:pt x="821119" y="16924"/>
                      </a:cubicBezTo>
                      <a:cubicBezTo>
                        <a:pt x="808103" y="-361"/>
                        <a:pt x="809505" y="2104"/>
                        <a:pt x="798918" y="387"/>
                      </a:cubicBezTo>
                      <a:cubicBezTo>
                        <a:pt x="788705" y="-1733"/>
                        <a:pt x="776352" y="5303"/>
                        <a:pt x="765450" y="10630"/>
                      </a:cubicBezTo>
                      <a:cubicBezTo>
                        <a:pt x="754489" y="15890"/>
                        <a:pt x="755208" y="18354"/>
                        <a:pt x="748517" y="23960"/>
                      </a:cubicBezTo>
                      <a:cubicBezTo>
                        <a:pt x="742134" y="30027"/>
                        <a:pt x="744650" y="42380"/>
                        <a:pt x="735100" y="48617"/>
                      </a:cubicBezTo>
                      <a:cubicBezTo>
                        <a:pt x="725202" y="55367"/>
                        <a:pt x="717527" y="59658"/>
                        <a:pt x="711842" y="60289"/>
                      </a:cubicBezTo>
                      <a:cubicBezTo>
                        <a:pt x="705864" y="60979"/>
                        <a:pt x="709722" y="79057"/>
                        <a:pt x="702716" y="83635"/>
                      </a:cubicBezTo>
                      <a:cubicBezTo>
                        <a:pt x="695672" y="88153"/>
                        <a:pt x="688923" y="92731"/>
                        <a:pt x="681199" y="96619"/>
                      </a:cubicBezTo>
                      <a:cubicBezTo>
                        <a:pt x="673480" y="100515"/>
                        <a:pt x="671646" y="110412"/>
                        <a:pt x="664978" y="123801"/>
                      </a:cubicBezTo>
                      <a:cubicBezTo>
                        <a:pt x="658661" y="137587"/>
                        <a:pt x="657882" y="142509"/>
                        <a:pt x="645586" y="147087"/>
                      </a:cubicBezTo>
                      <a:cubicBezTo>
                        <a:pt x="633283" y="151606"/>
                        <a:pt x="638544" y="165392"/>
                        <a:pt x="633965" y="180211"/>
                      </a:cubicBezTo>
                      <a:cubicBezTo>
                        <a:pt x="629418" y="195030"/>
                        <a:pt x="610650" y="211964"/>
                        <a:pt x="607562" y="215109"/>
                      </a:cubicBezTo>
                      <a:cubicBezTo>
                        <a:pt x="604334" y="218317"/>
                        <a:pt x="586712" y="238742"/>
                        <a:pt x="583190" y="247897"/>
                      </a:cubicBezTo>
                      <a:cubicBezTo>
                        <a:pt x="579727" y="256767"/>
                        <a:pt x="582478" y="259569"/>
                        <a:pt x="598009" y="263745"/>
                      </a:cubicBezTo>
                      <a:cubicBezTo>
                        <a:pt x="613174" y="268035"/>
                        <a:pt x="609257" y="274390"/>
                        <a:pt x="609257" y="281483"/>
                      </a:cubicBezTo>
                      <a:cubicBezTo>
                        <a:pt x="609257" y="288460"/>
                        <a:pt x="602933" y="292356"/>
                        <a:pt x="597299" y="299048"/>
                      </a:cubicBezTo>
                      <a:cubicBezTo>
                        <a:pt x="591686" y="305797"/>
                        <a:pt x="592031" y="303279"/>
                        <a:pt x="589229" y="308261"/>
                      </a:cubicBezTo>
                      <a:cubicBezTo>
                        <a:pt x="586712" y="312780"/>
                        <a:pt x="587827" y="322677"/>
                        <a:pt x="585993" y="327196"/>
                      </a:cubicBezTo>
                      <a:cubicBezTo>
                        <a:pt x="584651" y="331833"/>
                        <a:pt x="581079" y="328341"/>
                        <a:pt x="572978" y="325825"/>
                      </a:cubicBezTo>
                      <a:cubicBezTo>
                        <a:pt x="565194" y="323763"/>
                        <a:pt x="551497" y="327651"/>
                        <a:pt x="544404" y="327651"/>
                      </a:cubicBezTo>
                      <a:cubicBezTo>
                        <a:pt x="537360" y="327651"/>
                        <a:pt x="538769" y="338180"/>
                        <a:pt x="538769" y="345273"/>
                      </a:cubicBezTo>
                      <a:cubicBezTo>
                        <a:pt x="538769" y="352317"/>
                        <a:pt x="531755" y="356491"/>
                        <a:pt x="531755" y="356491"/>
                      </a:cubicBezTo>
                      <a:cubicBezTo>
                        <a:pt x="531755" y="356491"/>
                        <a:pt x="529641" y="383723"/>
                        <a:pt x="529298" y="385096"/>
                      </a:cubicBezTo>
                      <a:cubicBezTo>
                        <a:pt x="528923" y="386871"/>
                        <a:pt x="524001" y="387561"/>
                        <a:pt x="518740" y="390020"/>
                      </a:cubicBezTo>
                      <a:cubicBezTo>
                        <a:pt x="513766" y="392139"/>
                        <a:pt x="507779" y="398888"/>
                        <a:pt x="504207" y="406951"/>
                      </a:cubicBezTo>
                      <a:cubicBezTo>
                        <a:pt x="500744" y="414735"/>
                        <a:pt x="500398" y="416107"/>
                        <a:pt x="495079" y="417942"/>
                      </a:cubicBezTo>
                      <a:cubicBezTo>
                        <a:pt x="490157" y="419995"/>
                        <a:pt x="488045" y="418571"/>
                        <a:pt x="477143" y="417538"/>
                      </a:cubicBezTo>
                      <a:cubicBezTo>
                        <a:pt x="465844" y="416856"/>
                        <a:pt x="470048" y="413995"/>
                        <a:pt x="461957" y="413995"/>
                      </a:cubicBezTo>
                      <a:cubicBezTo>
                        <a:pt x="453885" y="413995"/>
                        <a:pt x="448912" y="421426"/>
                        <a:pt x="446079" y="432703"/>
                      </a:cubicBezTo>
                      <a:cubicBezTo>
                        <a:pt x="443277" y="443971"/>
                        <a:pt x="431972" y="469774"/>
                        <a:pt x="429515" y="473609"/>
                      </a:cubicBezTo>
                      <a:cubicBezTo>
                        <a:pt x="426712" y="477498"/>
                        <a:pt x="422478" y="479274"/>
                        <a:pt x="415098" y="479618"/>
                      </a:cubicBezTo>
                      <a:cubicBezTo>
                        <a:pt x="407659" y="479964"/>
                        <a:pt x="402796" y="471894"/>
                        <a:pt x="395355" y="468342"/>
                      </a:cubicBezTo>
                      <a:cubicBezTo>
                        <a:pt x="387916" y="465145"/>
                        <a:pt x="383001" y="458790"/>
                        <a:pt x="360427" y="438711"/>
                      </a:cubicBezTo>
                      <a:cubicBezTo>
                        <a:pt x="337882" y="418571"/>
                        <a:pt x="345608" y="423546"/>
                        <a:pt x="345322" y="416856"/>
                      </a:cubicBezTo>
                      <a:cubicBezTo>
                        <a:pt x="344551" y="410099"/>
                        <a:pt x="346041" y="407986"/>
                        <a:pt x="343488" y="401347"/>
                      </a:cubicBezTo>
                      <a:cubicBezTo>
                        <a:pt x="341029" y="394596"/>
                        <a:pt x="338227" y="401691"/>
                        <a:pt x="325865" y="401347"/>
                      </a:cubicBezTo>
                      <a:cubicBezTo>
                        <a:pt x="313914" y="401001"/>
                        <a:pt x="312850" y="399570"/>
                        <a:pt x="307246" y="395278"/>
                      </a:cubicBezTo>
                      <a:cubicBezTo>
                        <a:pt x="301266" y="391104"/>
                        <a:pt x="300496" y="392139"/>
                        <a:pt x="290995" y="390708"/>
                      </a:cubicBezTo>
                      <a:cubicBezTo>
                        <a:pt x="281097" y="389674"/>
                        <a:pt x="283988" y="396423"/>
                        <a:pt x="277239" y="401347"/>
                      </a:cubicBezTo>
                      <a:cubicBezTo>
                        <a:pt x="270914" y="406613"/>
                        <a:pt x="272316" y="406613"/>
                        <a:pt x="268113" y="407296"/>
                      </a:cubicBezTo>
                      <a:cubicBezTo>
                        <a:pt x="263820" y="407640"/>
                        <a:pt x="261069" y="406613"/>
                        <a:pt x="256095" y="408381"/>
                      </a:cubicBezTo>
                      <a:cubicBezTo>
                        <a:pt x="250828" y="410501"/>
                        <a:pt x="251861" y="415425"/>
                        <a:pt x="248715" y="417538"/>
                      </a:cubicBezTo>
                      <a:cubicBezTo>
                        <a:pt x="245538" y="419313"/>
                        <a:pt x="236757" y="421426"/>
                        <a:pt x="230719" y="425666"/>
                      </a:cubicBezTo>
                      <a:cubicBezTo>
                        <a:pt x="224741" y="429840"/>
                        <a:pt x="233521" y="435909"/>
                        <a:pt x="234953" y="440479"/>
                      </a:cubicBezTo>
                      <a:cubicBezTo>
                        <a:pt x="236411" y="444720"/>
                        <a:pt x="231439" y="463368"/>
                        <a:pt x="228606" y="465145"/>
                      </a:cubicBezTo>
                      <a:cubicBezTo>
                        <a:pt x="225804" y="467315"/>
                        <a:pt x="208863" y="471093"/>
                        <a:pt x="199737" y="473266"/>
                      </a:cubicBezTo>
                      <a:cubicBezTo>
                        <a:pt x="190874" y="475385"/>
                        <a:pt x="195848" y="476472"/>
                        <a:pt x="193391" y="480705"/>
                      </a:cubicBezTo>
                      <a:cubicBezTo>
                        <a:pt x="191242" y="484878"/>
                        <a:pt x="188409" y="490198"/>
                        <a:pt x="185262" y="492663"/>
                      </a:cubicBezTo>
                      <a:cubicBezTo>
                        <a:pt x="182085" y="495465"/>
                        <a:pt x="181748" y="491973"/>
                        <a:pt x="174368" y="490542"/>
                      </a:cubicBezTo>
                      <a:cubicBezTo>
                        <a:pt x="166929" y="488826"/>
                        <a:pt x="169099" y="494438"/>
                        <a:pt x="163062" y="498671"/>
                      </a:cubicBezTo>
                      <a:cubicBezTo>
                        <a:pt x="157082" y="502502"/>
                        <a:pt x="154251" y="510680"/>
                        <a:pt x="146475" y="525846"/>
                      </a:cubicBezTo>
                      <a:cubicBezTo>
                        <a:pt x="138749" y="541354"/>
                        <a:pt x="138749" y="545925"/>
                        <a:pt x="135228" y="551193"/>
                      </a:cubicBezTo>
                      <a:cubicBezTo>
                        <a:pt x="131310" y="556453"/>
                        <a:pt x="128477" y="555140"/>
                        <a:pt x="122499" y="556453"/>
                      </a:cubicBezTo>
                      <a:cubicBezTo>
                        <a:pt x="116519" y="557598"/>
                        <a:pt x="117575" y="558632"/>
                        <a:pt x="118640" y="562865"/>
                      </a:cubicBezTo>
                      <a:cubicBezTo>
                        <a:pt x="120042" y="566753"/>
                        <a:pt x="121097" y="569557"/>
                        <a:pt x="121097" y="581573"/>
                      </a:cubicBezTo>
                      <a:cubicBezTo>
                        <a:pt x="121097" y="593876"/>
                        <a:pt x="122499" y="603032"/>
                        <a:pt x="124619" y="609033"/>
                      </a:cubicBezTo>
                      <a:cubicBezTo>
                        <a:pt x="126387" y="615041"/>
                        <a:pt x="140495" y="622422"/>
                        <a:pt x="147531" y="626318"/>
                      </a:cubicBezTo>
                      <a:cubicBezTo>
                        <a:pt x="154626" y="630147"/>
                        <a:pt x="149643" y="635870"/>
                        <a:pt x="145412" y="639017"/>
                      </a:cubicBezTo>
                      <a:cubicBezTo>
                        <a:pt x="141551" y="642165"/>
                        <a:pt x="137693" y="642905"/>
                        <a:pt x="129534" y="645025"/>
                      </a:cubicBezTo>
                      <a:cubicBezTo>
                        <a:pt x="121472" y="647484"/>
                        <a:pt x="116176" y="650285"/>
                        <a:pt x="115837" y="653088"/>
                      </a:cubicBezTo>
                      <a:cubicBezTo>
                        <a:pt x="115494" y="655950"/>
                        <a:pt x="111259" y="672889"/>
                        <a:pt x="110511" y="674943"/>
                      </a:cubicBezTo>
                      <a:cubicBezTo>
                        <a:pt x="109851" y="677467"/>
                        <a:pt x="90806" y="712368"/>
                        <a:pt x="87996" y="716944"/>
                      </a:cubicBezTo>
                      <a:cubicBezTo>
                        <a:pt x="85479" y="721522"/>
                        <a:pt x="84079" y="725469"/>
                        <a:pt x="77761" y="731420"/>
                      </a:cubicBezTo>
                      <a:cubicBezTo>
                        <a:pt x="71063" y="737369"/>
                        <a:pt x="79155" y="742006"/>
                        <a:pt x="83021" y="743775"/>
                      </a:cubicBezTo>
                      <a:cubicBezTo>
                        <a:pt x="86881" y="745894"/>
                        <a:pt x="86881" y="743378"/>
                        <a:pt x="94320" y="738800"/>
                      </a:cubicBezTo>
                      <a:cubicBezTo>
                        <a:pt x="102133" y="733877"/>
                        <a:pt x="104158" y="741316"/>
                        <a:pt x="107680" y="744406"/>
                      </a:cubicBezTo>
                      <a:cubicBezTo>
                        <a:pt x="111259" y="747671"/>
                        <a:pt x="112257" y="757507"/>
                        <a:pt x="119007" y="765292"/>
                      </a:cubicBezTo>
                      <a:cubicBezTo>
                        <a:pt x="125675" y="773010"/>
                        <a:pt x="116176" y="790977"/>
                        <a:pt x="116176" y="796698"/>
                      </a:cubicBezTo>
                      <a:cubicBezTo>
                        <a:pt x="116176" y="801908"/>
                        <a:pt x="125675" y="805796"/>
                        <a:pt x="125675" y="824167"/>
                      </a:cubicBezTo>
                      <a:cubicBezTo>
                        <a:pt x="125675" y="842127"/>
                        <a:pt x="99242" y="873827"/>
                        <a:pt x="98186" y="880921"/>
                      </a:cubicBezTo>
                      <a:cubicBezTo>
                        <a:pt x="97496" y="888016"/>
                        <a:pt x="98186" y="888647"/>
                        <a:pt x="98898" y="895396"/>
                      </a:cubicBezTo>
                      <a:cubicBezTo>
                        <a:pt x="99609" y="902433"/>
                        <a:pt x="114063" y="915132"/>
                        <a:pt x="115494" y="921830"/>
                      </a:cubicBezTo>
                      <a:cubicBezTo>
                        <a:pt x="117180" y="928579"/>
                        <a:pt x="125675" y="939510"/>
                        <a:pt x="134516" y="949635"/>
                      </a:cubicBezTo>
                      <a:cubicBezTo>
                        <a:pt x="142953" y="959935"/>
                        <a:pt x="144355" y="958848"/>
                        <a:pt x="147875" y="960617"/>
                      </a:cubicBezTo>
                      <a:cubicBezTo>
                        <a:pt x="151390" y="962795"/>
                        <a:pt x="157428" y="960331"/>
                        <a:pt x="163752" y="956384"/>
                      </a:cubicBezTo>
                      <a:cubicBezTo>
                        <a:pt x="170076" y="952899"/>
                        <a:pt x="169099" y="958158"/>
                        <a:pt x="173590" y="964109"/>
                      </a:cubicBezTo>
                      <a:cubicBezTo>
                        <a:pt x="178572" y="970175"/>
                        <a:pt x="172592" y="993059"/>
                        <a:pt x="169731" y="999757"/>
                      </a:cubicBezTo>
                      <a:cubicBezTo>
                        <a:pt x="166554" y="1006852"/>
                        <a:pt x="166210" y="1009309"/>
                        <a:pt x="163752" y="1013543"/>
                      </a:cubicBezTo>
                      <a:cubicBezTo>
                        <a:pt x="161294" y="1017724"/>
                        <a:pt x="157428" y="1022638"/>
                        <a:pt x="153569" y="1028707"/>
                      </a:cubicBezTo>
                      <a:cubicBezTo>
                        <a:pt x="149277" y="1034312"/>
                        <a:pt x="151390" y="1035001"/>
                        <a:pt x="146129" y="1045639"/>
                      </a:cubicBezTo>
                      <a:cubicBezTo>
                        <a:pt x="141207" y="1055821"/>
                        <a:pt x="145755" y="1059028"/>
                        <a:pt x="141207" y="1063606"/>
                      </a:cubicBezTo>
                      <a:cubicBezTo>
                        <a:pt x="136629" y="1068184"/>
                        <a:pt x="126387" y="1076592"/>
                        <a:pt x="117180" y="1081229"/>
                      </a:cubicBezTo>
                      <a:cubicBezTo>
                        <a:pt x="108054" y="1085462"/>
                        <a:pt x="107049" y="1097134"/>
                        <a:pt x="101018" y="1103833"/>
                      </a:cubicBezTo>
                      <a:cubicBezTo>
                        <a:pt x="95038" y="1110178"/>
                        <a:pt x="98552" y="1112980"/>
                        <a:pt x="101700" y="1119334"/>
                      </a:cubicBezTo>
                      <a:cubicBezTo>
                        <a:pt x="104876" y="1125627"/>
                        <a:pt x="101018" y="1136266"/>
                        <a:pt x="97842" y="1141937"/>
                      </a:cubicBezTo>
                      <a:cubicBezTo>
                        <a:pt x="94694" y="1147888"/>
                        <a:pt x="91862" y="1148283"/>
                        <a:pt x="89398" y="1154925"/>
                      </a:cubicBezTo>
                      <a:cubicBezTo>
                        <a:pt x="86881" y="1161272"/>
                        <a:pt x="87225" y="1207851"/>
                        <a:pt x="87225" y="1216318"/>
                      </a:cubicBezTo>
                      <a:cubicBezTo>
                        <a:pt x="87225" y="1224786"/>
                        <a:pt x="86881" y="1223346"/>
                        <a:pt x="83367" y="1232505"/>
                      </a:cubicBezTo>
                      <a:cubicBezTo>
                        <a:pt x="80219" y="1241664"/>
                        <a:pt x="75297" y="1254014"/>
                        <a:pt x="75297" y="1255788"/>
                      </a:cubicBezTo>
                      <a:cubicBezTo>
                        <a:pt x="75297" y="1257965"/>
                        <a:pt x="74585" y="1281882"/>
                        <a:pt x="74241" y="1293553"/>
                      </a:cubicBezTo>
                      <a:cubicBezTo>
                        <a:pt x="74241" y="1305166"/>
                        <a:pt x="72465" y="1308656"/>
                        <a:pt x="71063" y="1312954"/>
                      </a:cubicBezTo>
                      <a:cubicBezTo>
                        <a:pt x="70007" y="1317527"/>
                        <a:pt x="64680" y="1337896"/>
                        <a:pt x="63970" y="1343276"/>
                      </a:cubicBezTo>
                      <a:cubicBezTo>
                        <a:pt x="62993" y="1348875"/>
                        <a:pt x="55562" y="1365131"/>
                        <a:pt x="49583" y="1379555"/>
                      </a:cubicBezTo>
                      <a:cubicBezTo>
                        <a:pt x="43603" y="1393679"/>
                        <a:pt x="44227" y="1400373"/>
                        <a:pt x="35445" y="1407124"/>
                      </a:cubicBezTo>
                      <a:cubicBezTo>
                        <a:pt x="26664" y="1413414"/>
                        <a:pt x="30867" y="1416271"/>
                        <a:pt x="32276" y="1418737"/>
                      </a:cubicBezTo>
                      <a:cubicBezTo>
                        <a:pt x="33332" y="1421202"/>
                        <a:pt x="40368" y="1428230"/>
                        <a:pt x="40368" y="1431444"/>
                      </a:cubicBezTo>
                      <a:cubicBezTo>
                        <a:pt x="40368" y="1434589"/>
                        <a:pt x="36846" y="1438080"/>
                        <a:pt x="34734" y="1448034"/>
                      </a:cubicBezTo>
                      <a:cubicBezTo>
                        <a:pt x="32642" y="1458218"/>
                        <a:pt x="33699" y="1470914"/>
                        <a:pt x="36164" y="1478010"/>
                      </a:cubicBezTo>
                      <a:cubicBezTo>
                        <a:pt x="38248" y="1485050"/>
                        <a:pt x="39312" y="1486766"/>
                        <a:pt x="43171" y="1495579"/>
                      </a:cubicBezTo>
                      <a:cubicBezTo>
                        <a:pt x="47118" y="1504796"/>
                        <a:pt x="29810" y="1508621"/>
                        <a:pt x="26318" y="1519612"/>
                      </a:cubicBezTo>
                      <a:cubicBezTo>
                        <a:pt x="22804" y="1530821"/>
                        <a:pt x="23860" y="1537572"/>
                        <a:pt x="21689" y="1549531"/>
                      </a:cubicBezTo>
                      <a:cubicBezTo>
                        <a:pt x="19569" y="1561201"/>
                        <a:pt x="25952" y="1573908"/>
                        <a:pt x="27354" y="1577445"/>
                      </a:cubicBezTo>
                      <a:cubicBezTo>
                        <a:pt x="28784" y="1580936"/>
                        <a:pt x="24896" y="1581282"/>
                        <a:pt x="19913" y="1584150"/>
                      </a:cubicBezTo>
                      <a:cubicBezTo>
                        <a:pt x="14991" y="1587296"/>
                        <a:pt x="12907" y="1590844"/>
                        <a:pt x="9387" y="1595072"/>
                      </a:cubicBezTo>
                      <a:cubicBezTo>
                        <a:pt x="5865" y="1598908"/>
                        <a:pt x="6554" y="1611673"/>
                        <a:pt x="6209" y="1616189"/>
                      </a:cubicBezTo>
                      <a:cubicBezTo>
                        <a:pt x="5865" y="1620821"/>
                        <a:pt x="3063" y="1632779"/>
                        <a:pt x="1236" y="1634899"/>
                      </a:cubicBezTo>
                      <a:cubicBezTo>
                        <a:pt x="-510" y="1637353"/>
                        <a:pt x="-1230" y="1652514"/>
                        <a:pt x="4809" y="1661327"/>
                      </a:cubicBezTo>
                      <a:cubicBezTo>
                        <a:pt x="10787" y="1670544"/>
                        <a:pt x="60881" y="1699495"/>
                        <a:pt x="63624" y="1705037"/>
                      </a:cubicBezTo>
                      <a:cubicBezTo>
                        <a:pt x="66082" y="1710359"/>
                        <a:pt x="65026" y="1727986"/>
                        <a:pt x="62568" y="1734334"/>
                      </a:cubicBezTo>
                      <a:cubicBezTo>
                        <a:pt x="60110" y="1740624"/>
                        <a:pt x="66082" y="1766776"/>
                        <a:pt x="63970" y="1778101"/>
                      </a:cubicBezTo>
                      <a:cubicBezTo>
                        <a:pt x="61512" y="1789322"/>
                        <a:pt x="60110" y="1790117"/>
                        <a:pt x="54843" y="1796419"/>
                      </a:cubicBezTo>
                      <a:cubicBezTo>
                        <a:pt x="49920" y="1802421"/>
                        <a:pt x="49583" y="1804944"/>
                        <a:pt x="46744" y="1813631"/>
                      </a:cubicBezTo>
                      <a:cubicBezTo>
                        <a:pt x="43603" y="1822214"/>
                        <a:pt x="49209" y="1819357"/>
                        <a:pt x="51322" y="1827767"/>
                      </a:cubicBezTo>
                      <a:cubicBezTo>
                        <a:pt x="53786" y="1836626"/>
                        <a:pt x="53786" y="1847847"/>
                        <a:pt x="59046" y="1863066"/>
                      </a:cubicBezTo>
                      <a:cubicBezTo>
                        <a:pt x="64395" y="1878227"/>
                        <a:pt x="67917" y="1891614"/>
                        <a:pt x="70373" y="1897282"/>
                      </a:cubicBezTo>
                      <a:cubicBezTo>
                        <a:pt x="72839" y="1902951"/>
                        <a:pt x="70373" y="1907870"/>
                        <a:pt x="73521" y="1915243"/>
                      </a:cubicBezTo>
                      <a:cubicBezTo>
                        <a:pt x="76697" y="1922685"/>
                        <a:pt x="83021" y="1919137"/>
                        <a:pt x="86594" y="1920911"/>
                      </a:cubicBezTo>
                      <a:cubicBezTo>
                        <a:pt x="90116" y="1922685"/>
                        <a:pt x="88715" y="1926925"/>
                        <a:pt x="88715" y="1927950"/>
                      </a:cubicBezTo>
                      <a:cubicBezTo>
                        <a:pt x="88282" y="1929379"/>
                        <a:pt x="112257" y="1930070"/>
                        <a:pt x="114430" y="1931499"/>
                      </a:cubicBezTo>
                      <a:cubicBezTo>
                        <a:pt x="116520" y="1932870"/>
                        <a:pt x="114063" y="1969206"/>
                        <a:pt x="114063" y="1969206"/>
                      </a:cubicBezTo>
                      <a:lnTo>
                        <a:pt x="114715" y="1991061"/>
                      </a:lnTo>
                      <a:cubicBezTo>
                        <a:pt x="114715" y="1991061"/>
                        <a:pt x="108737" y="2000957"/>
                        <a:pt x="107050" y="2004851"/>
                      </a:cubicBezTo>
                      <a:cubicBezTo>
                        <a:pt x="104877" y="2008676"/>
                        <a:pt x="112661" y="2011821"/>
                        <a:pt x="115838" y="2015093"/>
                      </a:cubicBezTo>
                      <a:cubicBezTo>
                        <a:pt x="119008" y="2018226"/>
                        <a:pt x="108055" y="2035173"/>
                        <a:pt x="106279" y="2046095"/>
                      </a:cubicBezTo>
                      <a:cubicBezTo>
                        <a:pt x="104159" y="2057028"/>
                        <a:pt x="84423" y="2077454"/>
                        <a:pt x="79845" y="2081337"/>
                      </a:cubicBezTo>
                      <a:cubicBezTo>
                        <a:pt x="74923" y="2085231"/>
                        <a:pt x="82736" y="2085231"/>
                        <a:pt x="83792" y="2095473"/>
                      </a:cubicBezTo>
                      <a:cubicBezTo>
                        <a:pt x="84423" y="2105657"/>
                        <a:pt x="80219" y="2103883"/>
                        <a:pt x="74923" y="2109609"/>
                      </a:cubicBezTo>
                      <a:cubicBezTo>
                        <a:pt x="70007" y="2115553"/>
                        <a:pt x="68973" y="2113099"/>
                        <a:pt x="67543" y="2120830"/>
                      </a:cubicBezTo>
                      <a:cubicBezTo>
                        <a:pt x="66426" y="2128606"/>
                        <a:pt x="66426" y="2146624"/>
                        <a:pt x="65026" y="2149424"/>
                      </a:cubicBezTo>
                      <a:cubicBezTo>
                        <a:pt x="63970" y="2151889"/>
                        <a:pt x="50265" y="2166014"/>
                        <a:pt x="50265" y="2166014"/>
                      </a:cubicBezTo>
                      <a:cubicBezTo>
                        <a:pt x="50265" y="2166014"/>
                        <a:pt x="51322" y="2181866"/>
                        <a:pt x="51666" y="2190679"/>
                      </a:cubicBezTo>
                      <a:cubicBezTo>
                        <a:pt x="52040" y="2199885"/>
                        <a:pt x="52385" y="2199493"/>
                        <a:pt x="60110" y="2206532"/>
                      </a:cubicBezTo>
                      <a:cubicBezTo>
                        <a:pt x="67917" y="2213617"/>
                        <a:pt x="59046" y="2221002"/>
                        <a:pt x="56964" y="2235138"/>
                      </a:cubicBezTo>
                      <a:cubicBezTo>
                        <a:pt x="55188" y="2249274"/>
                        <a:pt x="76353" y="2284515"/>
                        <a:pt x="80219" y="2300011"/>
                      </a:cubicBezTo>
                      <a:cubicBezTo>
                        <a:pt x="84079" y="2315471"/>
                        <a:pt x="89398" y="2303847"/>
                        <a:pt x="99609" y="2294008"/>
                      </a:cubicBezTo>
                      <a:cubicBezTo>
                        <a:pt x="110196" y="2284515"/>
                        <a:pt x="104159" y="2297902"/>
                        <a:pt x="106279" y="2305621"/>
                      </a:cubicBezTo>
                      <a:cubicBezTo>
                        <a:pt x="108055" y="2313409"/>
                        <a:pt x="119008" y="2313409"/>
                        <a:pt x="131310" y="2308766"/>
                      </a:cubicBezTo>
                      <a:cubicBezTo>
                        <a:pt x="143673" y="2304193"/>
                        <a:pt x="138375" y="2303167"/>
                        <a:pt x="159174" y="2315863"/>
                      </a:cubicBezTo>
                      <a:cubicBezTo>
                        <a:pt x="179974" y="2328858"/>
                        <a:pt x="207117" y="2331024"/>
                        <a:pt x="216244" y="2343663"/>
                      </a:cubicBezTo>
                      <a:cubicBezTo>
                        <a:pt x="225084" y="2356831"/>
                        <a:pt x="208520" y="2420287"/>
                        <a:pt x="218078" y="2433616"/>
                      </a:cubicBezTo>
                      <a:cubicBezTo>
                        <a:pt x="227917" y="2447406"/>
                        <a:pt x="337171" y="2434353"/>
                        <a:pt x="374212" y="2426577"/>
                      </a:cubicBezTo>
                      <a:cubicBezTo>
                        <a:pt x="410887" y="2418846"/>
                        <a:pt x="425655" y="2444261"/>
                        <a:pt x="446447" y="2450609"/>
                      </a:cubicBezTo>
                      <a:cubicBezTo>
                        <a:pt x="452485" y="2452660"/>
                        <a:pt x="462323" y="2454503"/>
                        <a:pt x="473916" y="2456266"/>
                      </a:cubicBezTo>
                      <a:cubicBezTo>
                        <a:pt x="474341" y="2436415"/>
                        <a:pt x="474685" y="2407579"/>
                        <a:pt x="474685" y="2398708"/>
                      </a:cubicBezTo>
                      <a:cubicBezTo>
                        <a:pt x="474684" y="2395909"/>
                        <a:pt x="474340" y="2395909"/>
                        <a:pt x="473569" y="2395909"/>
                      </a:cubicBezTo>
                      <a:lnTo>
                        <a:pt x="473569" y="2395909"/>
                      </a:lnTo>
                      <a:close/>
                    </a:path>
                  </a:pathLst>
                </a:custGeom>
                <a:solidFill>
                  <a:srgbClr val="E7E6E6"/>
                </a:solidFill>
                <a:ln w="1151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39" name="Полилиния: фигура 938"/>
                <p:cNvSpPr/>
                <p:nvPr/>
              </p:nvSpPr>
              <p:spPr bwMode="auto">
                <a:xfrm>
                  <a:off x="133823" y="1063959"/>
                  <a:ext cx="487" cy="152"/>
                </a:xfrm>
                <a:custGeom>
                  <a:avLst/>
                  <a:gdLst>
                    <a:gd name="connsiteX0" fmla="*/ 344 w 487"/>
                    <a:gd name="connsiteY0" fmla="*/ 153 h 152"/>
                    <a:gd name="connsiteX1" fmla="*/ 0 w 487"/>
                    <a:gd name="connsiteY1" fmla="*/ 153 h 152"/>
                    <a:gd name="connsiteX2" fmla="*/ 344 w 487"/>
                    <a:gd name="connsiteY2" fmla="*/ 153 h 1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487" h="152" fill="norm" stroke="1" extrusionOk="0">
                      <a:moveTo>
                        <a:pt x="344" y="153"/>
                      </a:moveTo>
                      <a:cubicBezTo>
                        <a:pt x="690" y="-191"/>
                        <a:pt x="344" y="153"/>
                        <a:pt x="0" y="153"/>
                      </a:cubicBezTo>
                      <a:lnTo>
                        <a:pt x="344" y="15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1151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40" name="Полилиния: фигура 939"/>
                <p:cNvSpPr/>
                <p:nvPr/>
              </p:nvSpPr>
              <p:spPr bwMode="auto">
                <a:xfrm>
                  <a:off x="472878" y="2122751"/>
                  <a:ext cx="1489551" cy="1069856"/>
                </a:xfrm>
                <a:custGeom>
                  <a:avLst/>
                  <a:gdLst>
                    <a:gd name="connsiteX0" fmla="*/ 825869 w 1489551"/>
                    <a:gd name="connsiteY0" fmla="*/ 999776 h 1069856"/>
                    <a:gd name="connsiteX1" fmla="*/ 826203 w 1489551"/>
                    <a:gd name="connsiteY1" fmla="*/ 999776 h 1069856"/>
                    <a:gd name="connsiteX2" fmla="*/ 895995 w 1489551"/>
                    <a:gd name="connsiteY2" fmla="*/ 950398 h 1069856"/>
                    <a:gd name="connsiteX3" fmla="*/ 940822 w 1489551"/>
                    <a:gd name="connsiteY3" fmla="*/ 917553 h 1069856"/>
                    <a:gd name="connsiteX4" fmla="*/ 954509 w 1489551"/>
                    <a:gd name="connsiteY4" fmla="*/ 912299 h 1069856"/>
                    <a:gd name="connsiteX5" fmla="*/ 972516 w 1489551"/>
                    <a:gd name="connsiteY5" fmla="*/ 904569 h 1069856"/>
                    <a:gd name="connsiteX6" fmla="*/ 1061617 w 1489551"/>
                    <a:gd name="connsiteY6" fmla="*/ 859431 h 1069856"/>
                    <a:gd name="connsiteX7" fmla="*/ 1062020 w 1489551"/>
                    <a:gd name="connsiteY7" fmla="*/ 859431 h 1069856"/>
                    <a:gd name="connsiteX8" fmla="*/ 1148390 w 1489551"/>
                    <a:gd name="connsiteY8" fmla="*/ 793464 h 1069856"/>
                    <a:gd name="connsiteX9" fmla="*/ 1167780 w 1489551"/>
                    <a:gd name="connsiteY9" fmla="*/ 777888 h 1069856"/>
                    <a:gd name="connsiteX10" fmla="*/ 1187802 w 1489551"/>
                    <a:gd name="connsiteY10" fmla="*/ 757876 h 1069856"/>
                    <a:gd name="connsiteX11" fmla="*/ 1292848 w 1489551"/>
                    <a:gd name="connsiteY11" fmla="*/ 660838 h 1069856"/>
                    <a:gd name="connsiteX12" fmla="*/ 1293966 w 1489551"/>
                    <a:gd name="connsiteY12" fmla="*/ 659870 h 1069856"/>
                    <a:gd name="connsiteX13" fmla="*/ 1294979 w 1489551"/>
                    <a:gd name="connsiteY13" fmla="*/ 659398 h 1069856"/>
                    <a:gd name="connsiteX14" fmla="*/ 1489552 w 1489551"/>
                    <a:gd name="connsiteY14" fmla="*/ 585032 h 1069856"/>
                    <a:gd name="connsiteX15" fmla="*/ 1482859 w 1489551"/>
                    <a:gd name="connsiteY15" fmla="*/ 577301 h 1069856"/>
                    <a:gd name="connsiteX16" fmla="*/ 1482524 w 1489551"/>
                    <a:gd name="connsiteY16" fmla="*/ 576956 h 1069856"/>
                    <a:gd name="connsiteX17" fmla="*/ 1438527 w 1489551"/>
                    <a:gd name="connsiteY17" fmla="*/ 528269 h 1069856"/>
                    <a:gd name="connsiteX18" fmla="*/ 1407398 w 1489551"/>
                    <a:gd name="connsiteY18" fmla="*/ 491991 h 1069856"/>
                    <a:gd name="connsiteX19" fmla="*/ 1407398 w 1489551"/>
                    <a:gd name="connsiteY19" fmla="*/ 491599 h 1069856"/>
                    <a:gd name="connsiteX20" fmla="*/ 1405359 w 1489551"/>
                    <a:gd name="connsiteY20" fmla="*/ 482786 h 1069856"/>
                    <a:gd name="connsiteX21" fmla="*/ 1403596 w 1489551"/>
                    <a:gd name="connsiteY21" fmla="*/ 470424 h 1069856"/>
                    <a:gd name="connsiteX22" fmla="*/ 1396500 w 1489551"/>
                    <a:gd name="connsiteY22" fmla="*/ 391818 h 1069856"/>
                    <a:gd name="connsiteX23" fmla="*/ 1390889 w 1489551"/>
                    <a:gd name="connsiteY23" fmla="*/ 371334 h 1069856"/>
                    <a:gd name="connsiteX24" fmla="*/ 1394748 w 1489551"/>
                    <a:gd name="connsiteY24" fmla="*/ 333282 h 1069856"/>
                    <a:gd name="connsiteX25" fmla="*/ 1395105 w 1489551"/>
                    <a:gd name="connsiteY25" fmla="*/ 333282 h 1069856"/>
                    <a:gd name="connsiteX26" fmla="*/ 1395105 w 1489551"/>
                    <a:gd name="connsiteY26" fmla="*/ 332936 h 1069856"/>
                    <a:gd name="connsiteX27" fmla="*/ 1408792 w 1489551"/>
                    <a:gd name="connsiteY27" fmla="*/ 320183 h 1069856"/>
                    <a:gd name="connsiteX28" fmla="*/ 1417674 w 1489551"/>
                    <a:gd name="connsiteY28" fmla="*/ 311761 h 1069856"/>
                    <a:gd name="connsiteX29" fmla="*/ 1409910 w 1489551"/>
                    <a:gd name="connsiteY29" fmla="*/ 308570 h 1069856"/>
                    <a:gd name="connsiteX30" fmla="*/ 1358424 w 1489551"/>
                    <a:gd name="connsiteY30" fmla="*/ 287049 h 1069856"/>
                    <a:gd name="connsiteX31" fmla="*/ 1304173 w 1489551"/>
                    <a:gd name="connsiteY31" fmla="*/ 275436 h 1069856"/>
                    <a:gd name="connsiteX32" fmla="*/ 1255210 w 1489551"/>
                    <a:gd name="connsiteY32" fmla="*/ 292314 h 1069856"/>
                    <a:gd name="connsiteX33" fmla="*/ 1230118 w 1489551"/>
                    <a:gd name="connsiteY33" fmla="*/ 305701 h 1069856"/>
                    <a:gd name="connsiteX34" fmla="*/ 1212560 w 1489551"/>
                    <a:gd name="connsiteY34" fmla="*/ 315263 h 1069856"/>
                    <a:gd name="connsiteX35" fmla="*/ 1159277 w 1489551"/>
                    <a:gd name="connsiteY35" fmla="*/ 319837 h 1069856"/>
                    <a:gd name="connsiteX36" fmla="*/ 1143068 w 1489551"/>
                    <a:gd name="connsiteY36" fmla="*/ 315263 h 1069856"/>
                    <a:gd name="connsiteX37" fmla="*/ 1113125 w 1489551"/>
                    <a:gd name="connsiteY37" fmla="*/ 281439 h 1069856"/>
                    <a:gd name="connsiteX38" fmla="*/ 1109243 w 1489551"/>
                    <a:gd name="connsiteY38" fmla="*/ 264849 h 1069856"/>
                    <a:gd name="connsiteX39" fmla="*/ 1083183 w 1489551"/>
                    <a:gd name="connsiteY39" fmla="*/ 207349 h 1069856"/>
                    <a:gd name="connsiteX40" fmla="*/ 1082423 w 1489551"/>
                    <a:gd name="connsiteY40" fmla="*/ 207004 h 1069856"/>
                    <a:gd name="connsiteX41" fmla="*/ 1037700 w 1489551"/>
                    <a:gd name="connsiteY41" fmla="*/ 165068 h 1069856"/>
                    <a:gd name="connsiteX42" fmla="*/ 1042630 w 1489551"/>
                    <a:gd name="connsiteY42" fmla="*/ 146647 h 1069856"/>
                    <a:gd name="connsiteX43" fmla="*/ 1050027 w 1489551"/>
                    <a:gd name="connsiteY43" fmla="*/ 143559 h 1069856"/>
                    <a:gd name="connsiteX44" fmla="*/ 1077849 w 1489551"/>
                    <a:gd name="connsiteY44" fmla="*/ 113237 h 1069856"/>
                    <a:gd name="connsiteX45" fmla="*/ 1077215 w 1489551"/>
                    <a:gd name="connsiteY45" fmla="*/ 37765 h 1069856"/>
                    <a:gd name="connsiteX46" fmla="*/ 1059934 w 1489551"/>
                    <a:gd name="connsiteY46" fmla="*/ 40230 h 1069856"/>
                    <a:gd name="connsiteX47" fmla="*/ 1055983 w 1489551"/>
                    <a:gd name="connsiteY47" fmla="*/ 39885 h 1069856"/>
                    <a:gd name="connsiteX48" fmla="*/ 1055649 w 1489551"/>
                    <a:gd name="connsiteY48" fmla="*/ 39885 h 1069856"/>
                    <a:gd name="connsiteX49" fmla="*/ 1048264 w 1489551"/>
                    <a:gd name="connsiteY49" fmla="*/ 37765 h 1069856"/>
                    <a:gd name="connsiteX50" fmla="*/ 1048264 w 1489551"/>
                    <a:gd name="connsiteY50" fmla="*/ 37431 h 1069856"/>
                    <a:gd name="connsiteX51" fmla="*/ 1046524 w 1489551"/>
                    <a:gd name="connsiteY51" fmla="*/ 35933 h 1069856"/>
                    <a:gd name="connsiteX52" fmla="*/ 1041225 w 1489551"/>
                    <a:gd name="connsiteY52" fmla="*/ 28560 h 1069856"/>
                    <a:gd name="connsiteX53" fmla="*/ 1033448 w 1489551"/>
                    <a:gd name="connsiteY53" fmla="*/ 15564 h 1069856"/>
                    <a:gd name="connsiteX54" fmla="*/ 966813 w 1489551"/>
                    <a:gd name="connsiteY54" fmla="*/ 346 h 1069856"/>
                    <a:gd name="connsiteX55" fmla="*/ 965845 w 1489551"/>
                    <a:gd name="connsiteY55" fmla="*/ 0 h 1069856"/>
                    <a:gd name="connsiteX56" fmla="*/ 884682 w 1489551"/>
                    <a:gd name="connsiteY56" fmla="*/ 3560 h 1069856"/>
                    <a:gd name="connsiteX57" fmla="*/ 829014 w 1489551"/>
                    <a:gd name="connsiteY57" fmla="*/ 26440 h 1069856"/>
                    <a:gd name="connsiteX58" fmla="*/ 789187 w 1489551"/>
                    <a:gd name="connsiteY58" fmla="*/ 26094 h 1069856"/>
                    <a:gd name="connsiteX59" fmla="*/ 615402 w 1489551"/>
                    <a:gd name="connsiteY59" fmla="*/ 28560 h 1069856"/>
                    <a:gd name="connsiteX60" fmla="*/ 614008 w 1489551"/>
                    <a:gd name="connsiteY60" fmla="*/ 29240 h 1069856"/>
                    <a:gd name="connsiteX61" fmla="*/ 560453 w 1489551"/>
                    <a:gd name="connsiteY61" fmla="*/ 41601 h 1069856"/>
                    <a:gd name="connsiteX62" fmla="*/ 536785 w 1489551"/>
                    <a:gd name="connsiteY62" fmla="*/ 46521 h 1069856"/>
                    <a:gd name="connsiteX63" fmla="*/ 495187 w 1489551"/>
                    <a:gd name="connsiteY63" fmla="*/ 41947 h 1069856"/>
                    <a:gd name="connsiteX64" fmla="*/ 487822 w 1489551"/>
                    <a:gd name="connsiteY64" fmla="*/ 38399 h 1069856"/>
                    <a:gd name="connsiteX65" fmla="*/ 481836 w 1489551"/>
                    <a:gd name="connsiteY65" fmla="*/ 34216 h 1069856"/>
                    <a:gd name="connsiteX66" fmla="*/ 481497 w 1489551"/>
                    <a:gd name="connsiteY66" fmla="*/ 34216 h 1069856"/>
                    <a:gd name="connsiteX67" fmla="*/ 475174 w 1489551"/>
                    <a:gd name="connsiteY67" fmla="*/ 27131 h 1069856"/>
                    <a:gd name="connsiteX68" fmla="*/ 459291 w 1489551"/>
                    <a:gd name="connsiteY68" fmla="*/ 18710 h 1069856"/>
                    <a:gd name="connsiteX69" fmla="*/ 436005 w 1489551"/>
                    <a:gd name="connsiteY69" fmla="*/ 33134 h 1069856"/>
                    <a:gd name="connsiteX70" fmla="*/ 384173 w 1489551"/>
                    <a:gd name="connsiteY70" fmla="*/ 59965 h 1069856"/>
                    <a:gd name="connsiteX71" fmla="*/ 383886 w 1489551"/>
                    <a:gd name="connsiteY71" fmla="*/ 59965 h 1069856"/>
                    <a:gd name="connsiteX72" fmla="*/ 382484 w 1489551"/>
                    <a:gd name="connsiteY72" fmla="*/ 59965 h 1069856"/>
                    <a:gd name="connsiteX73" fmla="*/ 382052 w 1489551"/>
                    <a:gd name="connsiteY73" fmla="*/ 59965 h 1069856"/>
                    <a:gd name="connsiteX74" fmla="*/ 355995 w 1489551"/>
                    <a:gd name="connsiteY74" fmla="*/ 39885 h 1069856"/>
                    <a:gd name="connsiteX75" fmla="*/ 344380 w 1489551"/>
                    <a:gd name="connsiteY75" fmla="*/ 27477 h 1069856"/>
                    <a:gd name="connsiteX76" fmla="*/ 328504 w 1489551"/>
                    <a:gd name="connsiteY76" fmla="*/ 27869 h 1069856"/>
                    <a:gd name="connsiteX77" fmla="*/ 312620 w 1489551"/>
                    <a:gd name="connsiteY77" fmla="*/ 28905 h 1069856"/>
                    <a:gd name="connsiteX78" fmla="*/ 295343 w 1489551"/>
                    <a:gd name="connsiteY78" fmla="*/ 32788 h 1069856"/>
                    <a:gd name="connsiteX79" fmla="*/ 286906 w 1489551"/>
                    <a:gd name="connsiteY79" fmla="*/ 38399 h 1069856"/>
                    <a:gd name="connsiteX80" fmla="*/ 284816 w 1489551"/>
                    <a:gd name="connsiteY80" fmla="*/ 41256 h 1069856"/>
                    <a:gd name="connsiteX81" fmla="*/ 278065 w 1489551"/>
                    <a:gd name="connsiteY81" fmla="*/ 53617 h 1069856"/>
                    <a:gd name="connsiteX82" fmla="*/ 231267 w 1489551"/>
                    <a:gd name="connsiteY82" fmla="*/ 91382 h 1069856"/>
                    <a:gd name="connsiteX83" fmla="*/ 217474 w 1489551"/>
                    <a:gd name="connsiteY83" fmla="*/ 100472 h 1069856"/>
                    <a:gd name="connsiteX84" fmla="*/ 217130 w 1489551"/>
                    <a:gd name="connsiteY84" fmla="*/ 100875 h 1069856"/>
                    <a:gd name="connsiteX85" fmla="*/ 200570 w 1489551"/>
                    <a:gd name="connsiteY85" fmla="*/ 111117 h 1069856"/>
                    <a:gd name="connsiteX86" fmla="*/ 197051 w 1489551"/>
                    <a:gd name="connsiteY86" fmla="*/ 112834 h 1069856"/>
                    <a:gd name="connsiteX87" fmla="*/ 177315 w 1489551"/>
                    <a:gd name="connsiteY87" fmla="*/ 118156 h 1069856"/>
                    <a:gd name="connsiteX88" fmla="*/ 170271 w 1489551"/>
                    <a:gd name="connsiteY88" fmla="*/ 118156 h 1069856"/>
                    <a:gd name="connsiteX89" fmla="*/ 159664 w 1489551"/>
                    <a:gd name="connsiteY89" fmla="*/ 117753 h 1069856"/>
                    <a:gd name="connsiteX90" fmla="*/ 163178 w 1489551"/>
                    <a:gd name="connsiteY90" fmla="*/ 123075 h 1069856"/>
                    <a:gd name="connsiteX91" fmla="*/ 173793 w 1489551"/>
                    <a:gd name="connsiteY91" fmla="*/ 147787 h 1069856"/>
                    <a:gd name="connsiteX92" fmla="*/ 173793 w 1489551"/>
                    <a:gd name="connsiteY92" fmla="*/ 148133 h 1069856"/>
                    <a:gd name="connsiteX93" fmla="*/ 164293 w 1489551"/>
                    <a:gd name="connsiteY93" fmla="*/ 166451 h 1069856"/>
                    <a:gd name="connsiteX94" fmla="*/ 155452 w 1489551"/>
                    <a:gd name="connsiteY94" fmla="*/ 174227 h 1069856"/>
                    <a:gd name="connsiteX95" fmla="*/ 145181 w 1489551"/>
                    <a:gd name="connsiteY95" fmla="*/ 191508 h 1069856"/>
                    <a:gd name="connsiteX96" fmla="*/ 120524 w 1489551"/>
                    <a:gd name="connsiteY96" fmla="*/ 219365 h 1069856"/>
                    <a:gd name="connsiteX97" fmla="*/ 105050 w 1489551"/>
                    <a:gd name="connsiteY97" fmla="*/ 214791 h 1069856"/>
                    <a:gd name="connsiteX98" fmla="*/ 96210 w 1489551"/>
                    <a:gd name="connsiteY98" fmla="*/ 211243 h 1069856"/>
                    <a:gd name="connsiteX99" fmla="*/ 89542 w 1489551"/>
                    <a:gd name="connsiteY99" fmla="*/ 208778 h 1069856"/>
                    <a:gd name="connsiteX100" fmla="*/ 87429 w 1489551"/>
                    <a:gd name="connsiteY100" fmla="*/ 211934 h 1069856"/>
                    <a:gd name="connsiteX101" fmla="*/ 87084 w 1489551"/>
                    <a:gd name="connsiteY101" fmla="*/ 212269 h 1069856"/>
                    <a:gd name="connsiteX102" fmla="*/ 81391 w 1489551"/>
                    <a:gd name="connsiteY102" fmla="*/ 218616 h 1069856"/>
                    <a:gd name="connsiteX103" fmla="*/ 59250 w 1489551"/>
                    <a:gd name="connsiteY103" fmla="*/ 235218 h 1069856"/>
                    <a:gd name="connsiteX104" fmla="*/ 46175 w 1489551"/>
                    <a:gd name="connsiteY104" fmla="*/ 243685 h 1069856"/>
                    <a:gd name="connsiteX105" fmla="*/ 34592 w 1489551"/>
                    <a:gd name="connsiteY105" fmla="*/ 252499 h 1069856"/>
                    <a:gd name="connsiteX106" fmla="*/ 19743 w 1489551"/>
                    <a:gd name="connsiteY106" fmla="*/ 255702 h 1069856"/>
                    <a:gd name="connsiteX107" fmla="*/ 8445 w 1489551"/>
                    <a:gd name="connsiteY107" fmla="*/ 259135 h 1069856"/>
                    <a:gd name="connsiteX108" fmla="*/ 0 w 1489551"/>
                    <a:gd name="connsiteY108" fmla="*/ 265194 h 1069856"/>
                    <a:gd name="connsiteX109" fmla="*/ 4233 w 1489551"/>
                    <a:gd name="connsiteY109" fmla="*/ 266231 h 1069856"/>
                    <a:gd name="connsiteX110" fmla="*/ 16596 w 1489551"/>
                    <a:gd name="connsiteY110" fmla="*/ 283501 h 1069856"/>
                    <a:gd name="connsiteX111" fmla="*/ 15825 w 1489551"/>
                    <a:gd name="connsiteY111" fmla="*/ 343120 h 1069856"/>
                    <a:gd name="connsiteX112" fmla="*/ 82103 w 1489551"/>
                    <a:gd name="connsiteY112" fmla="*/ 348731 h 1069856"/>
                    <a:gd name="connsiteX113" fmla="*/ 278836 w 1489551"/>
                    <a:gd name="connsiteY113" fmla="*/ 484214 h 1069856"/>
                    <a:gd name="connsiteX114" fmla="*/ 282702 w 1489551"/>
                    <a:gd name="connsiteY114" fmla="*/ 510308 h 1069856"/>
                    <a:gd name="connsiteX115" fmla="*/ 465241 w 1489551"/>
                    <a:gd name="connsiteY115" fmla="*/ 602647 h 1069856"/>
                    <a:gd name="connsiteX116" fmla="*/ 556183 w 1489551"/>
                    <a:gd name="connsiteY116" fmla="*/ 768464 h 1069856"/>
                    <a:gd name="connsiteX117" fmla="*/ 536785 w 1489551"/>
                    <a:gd name="connsiteY117" fmla="*/ 867150 h 1069856"/>
                    <a:gd name="connsiteX118" fmla="*/ 619349 w 1489551"/>
                    <a:gd name="connsiteY118" fmla="*/ 1069856 h 1069856"/>
                    <a:gd name="connsiteX119" fmla="*/ 825869 w 1489551"/>
                    <a:gd name="connsiteY119" fmla="*/ 999776 h 1069856"/>
                    <a:gd name="connsiteX120" fmla="*/ 825869 w 1489551"/>
                    <a:gd name="connsiteY120" fmla="*/ 999776 h 10698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</a:cxnLst>
                  <a:rect l="l" t="t" r="r" b="b"/>
                  <a:pathLst>
                    <a:path w="1489551" h="1069856" fill="norm" stroke="1" extrusionOk="0">
                      <a:moveTo>
                        <a:pt x="825869" y="999776"/>
                      </a:moveTo>
                      <a:lnTo>
                        <a:pt x="826203" y="999776"/>
                      </a:lnTo>
                      <a:cubicBezTo>
                        <a:pt x="852297" y="989131"/>
                        <a:pt x="875903" y="968359"/>
                        <a:pt x="895995" y="950398"/>
                      </a:cubicBezTo>
                      <a:cubicBezTo>
                        <a:pt x="912574" y="935237"/>
                        <a:pt x="927389" y="922196"/>
                        <a:pt x="940822" y="917553"/>
                      </a:cubicBezTo>
                      <a:cubicBezTo>
                        <a:pt x="944324" y="916585"/>
                        <a:pt x="949198" y="914407"/>
                        <a:pt x="954509" y="912299"/>
                      </a:cubicBezTo>
                      <a:cubicBezTo>
                        <a:pt x="960500" y="909834"/>
                        <a:pt x="966479" y="907034"/>
                        <a:pt x="972516" y="904569"/>
                      </a:cubicBezTo>
                      <a:cubicBezTo>
                        <a:pt x="1005614" y="889408"/>
                        <a:pt x="1048610" y="867150"/>
                        <a:pt x="1061617" y="859431"/>
                      </a:cubicBezTo>
                      <a:lnTo>
                        <a:pt x="1062020" y="859431"/>
                      </a:lnTo>
                      <a:cubicBezTo>
                        <a:pt x="1075027" y="851988"/>
                        <a:pt x="1121259" y="815318"/>
                        <a:pt x="1148390" y="793464"/>
                      </a:cubicBezTo>
                      <a:cubicBezTo>
                        <a:pt x="1157538" y="786021"/>
                        <a:pt x="1164554" y="780422"/>
                        <a:pt x="1167780" y="777888"/>
                      </a:cubicBezTo>
                      <a:cubicBezTo>
                        <a:pt x="1170579" y="775837"/>
                        <a:pt x="1177964" y="768464"/>
                        <a:pt x="1187802" y="757876"/>
                      </a:cubicBezTo>
                      <a:cubicBezTo>
                        <a:pt x="1212180" y="732404"/>
                        <a:pt x="1253090" y="690469"/>
                        <a:pt x="1292848" y="660838"/>
                      </a:cubicBezTo>
                      <a:lnTo>
                        <a:pt x="1293966" y="659870"/>
                      </a:lnTo>
                      <a:lnTo>
                        <a:pt x="1294979" y="659398"/>
                      </a:lnTo>
                      <a:cubicBezTo>
                        <a:pt x="1384910" y="631252"/>
                        <a:pt x="1460324" y="598419"/>
                        <a:pt x="1489552" y="585032"/>
                      </a:cubicBezTo>
                      <a:cubicBezTo>
                        <a:pt x="1487501" y="582912"/>
                        <a:pt x="1485324" y="580446"/>
                        <a:pt x="1482859" y="577301"/>
                      </a:cubicBezTo>
                      <a:lnTo>
                        <a:pt x="1482524" y="576956"/>
                      </a:lnTo>
                      <a:cubicBezTo>
                        <a:pt x="1469448" y="560020"/>
                        <a:pt x="1452559" y="542751"/>
                        <a:pt x="1438527" y="528269"/>
                      </a:cubicBezTo>
                      <a:cubicBezTo>
                        <a:pt x="1422652" y="512417"/>
                        <a:pt x="1409910" y="499375"/>
                        <a:pt x="1407398" y="491991"/>
                      </a:cubicBezTo>
                      <a:lnTo>
                        <a:pt x="1407398" y="491599"/>
                      </a:lnTo>
                      <a:cubicBezTo>
                        <a:pt x="1406765" y="489537"/>
                        <a:pt x="1406050" y="486680"/>
                        <a:pt x="1405359" y="482786"/>
                      </a:cubicBezTo>
                      <a:cubicBezTo>
                        <a:pt x="1404599" y="479295"/>
                        <a:pt x="1403873" y="474997"/>
                        <a:pt x="1403596" y="470424"/>
                      </a:cubicBezTo>
                      <a:cubicBezTo>
                        <a:pt x="1400025" y="446795"/>
                        <a:pt x="1396500" y="409779"/>
                        <a:pt x="1396500" y="391818"/>
                      </a:cubicBezTo>
                      <a:cubicBezTo>
                        <a:pt x="1396500" y="383639"/>
                        <a:pt x="1393700" y="376991"/>
                        <a:pt x="1390889" y="371334"/>
                      </a:cubicBezTo>
                      <a:cubicBezTo>
                        <a:pt x="1384910" y="358627"/>
                        <a:pt x="1380290" y="348731"/>
                        <a:pt x="1394748" y="333282"/>
                      </a:cubicBezTo>
                      <a:lnTo>
                        <a:pt x="1395105" y="333282"/>
                      </a:lnTo>
                      <a:lnTo>
                        <a:pt x="1395105" y="332936"/>
                      </a:lnTo>
                      <a:cubicBezTo>
                        <a:pt x="1399668" y="327959"/>
                        <a:pt x="1404599" y="323719"/>
                        <a:pt x="1408792" y="320183"/>
                      </a:cubicBezTo>
                      <a:cubicBezTo>
                        <a:pt x="1413435" y="316346"/>
                        <a:pt x="1416615" y="313535"/>
                        <a:pt x="1417674" y="311761"/>
                      </a:cubicBezTo>
                      <a:cubicBezTo>
                        <a:pt x="1417674" y="311761"/>
                        <a:pt x="1415555" y="311081"/>
                        <a:pt x="1409910" y="308570"/>
                      </a:cubicBezTo>
                      <a:cubicBezTo>
                        <a:pt x="1397928" y="302556"/>
                        <a:pt x="1378539" y="294146"/>
                        <a:pt x="1358424" y="287049"/>
                      </a:cubicBezTo>
                      <a:cubicBezTo>
                        <a:pt x="1338689" y="280010"/>
                        <a:pt x="1318654" y="274757"/>
                        <a:pt x="1304173" y="275436"/>
                      </a:cubicBezTo>
                      <a:cubicBezTo>
                        <a:pt x="1283724" y="276128"/>
                        <a:pt x="1271708" y="283155"/>
                        <a:pt x="1255210" y="292314"/>
                      </a:cubicBezTo>
                      <a:cubicBezTo>
                        <a:pt x="1248113" y="296611"/>
                        <a:pt x="1240014" y="301185"/>
                        <a:pt x="1230118" y="305701"/>
                      </a:cubicBezTo>
                      <a:cubicBezTo>
                        <a:pt x="1223805" y="308904"/>
                        <a:pt x="1217814" y="312107"/>
                        <a:pt x="1212560" y="315263"/>
                      </a:cubicBezTo>
                      <a:cubicBezTo>
                        <a:pt x="1191040" y="326531"/>
                        <a:pt x="1180429" y="332141"/>
                        <a:pt x="1159277" y="319837"/>
                      </a:cubicBezTo>
                      <a:cubicBezTo>
                        <a:pt x="1153310" y="316346"/>
                        <a:pt x="1147711" y="315655"/>
                        <a:pt x="1143068" y="315263"/>
                      </a:cubicBezTo>
                      <a:cubicBezTo>
                        <a:pt x="1129335" y="313881"/>
                        <a:pt x="1120153" y="313086"/>
                        <a:pt x="1113125" y="281439"/>
                      </a:cubicBezTo>
                      <a:cubicBezTo>
                        <a:pt x="1111374" y="275091"/>
                        <a:pt x="1110303" y="269826"/>
                        <a:pt x="1109243" y="264849"/>
                      </a:cubicBezTo>
                      <a:cubicBezTo>
                        <a:pt x="1103218" y="236646"/>
                        <a:pt x="1099692" y="219999"/>
                        <a:pt x="1083183" y="207349"/>
                      </a:cubicBezTo>
                      <a:lnTo>
                        <a:pt x="1082423" y="207004"/>
                      </a:lnTo>
                      <a:cubicBezTo>
                        <a:pt x="1065914" y="193962"/>
                        <a:pt x="1043690" y="177027"/>
                        <a:pt x="1037700" y="165068"/>
                      </a:cubicBezTo>
                      <a:cubicBezTo>
                        <a:pt x="1033448" y="157292"/>
                        <a:pt x="1034566" y="150932"/>
                        <a:pt x="1042630" y="146647"/>
                      </a:cubicBezTo>
                      <a:cubicBezTo>
                        <a:pt x="1045084" y="145621"/>
                        <a:pt x="1047550" y="144527"/>
                        <a:pt x="1050027" y="143559"/>
                      </a:cubicBezTo>
                      <a:cubicBezTo>
                        <a:pt x="1059934" y="139262"/>
                        <a:pt x="1070464" y="134688"/>
                        <a:pt x="1077849" y="113237"/>
                      </a:cubicBezTo>
                      <a:cubicBezTo>
                        <a:pt x="1084934" y="93490"/>
                        <a:pt x="1080729" y="57845"/>
                        <a:pt x="1077215" y="37765"/>
                      </a:cubicBezTo>
                      <a:cubicBezTo>
                        <a:pt x="1071858" y="39481"/>
                        <a:pt x="1065199" y="40230"/>
                        <a:pt x="1059934" y="40230"/>
                      </a:cubicBezTo>
                      <a:cubicBezTo>
                        <a:pt x="1058506" y="40230"/>
                        <a:pt x="1057043" y="39885"/>
                        <a:pt x="1055983" y="39885"/>
                      </a:cubicBezTo>
                      <a:lnTo>
                        <a:pt x="1055649" y="39885"/>
                      </a:lnTo>
                      <a:cubicBezTo>
                        <a:pt x="1052849" y="39481"/>
                        <a:pt x="1050384" y="38802"/>
                        <a:pt x="1048264" y="37765"/>
                      </a:cubicBezTo>
                      <a:lnTo>
                        <a:pt x="1048264" y="37431"/>
                      </a:lnTo>
                      <a:cubicBezTo>
                        <a:pt x="1047550" y="36970"/>
                        <a:pt x="1046859" y="36682"/>
                        <a:pt x="1046524" y="35933"/>
                      </a:cubicBezTo>
                      <a:cubicBezTo>
                        <a:pt x="1045084" y="34965"/>
                        <a:pt x="1043333" y="32050"/>
                        <a:pt x="1041225" y="28560"/>
                      </a:cubicBezTo>
                      <a:cubicBezTo>
                        <a:pt x="1037700" y="23283"/>
                        <a:pt x="1034128" y="16198"/>
                        <a:pt x="1033448" y="15564"/>
                      </a:cubicBezTo>
                      <a:cubicBezTo>
                        <a:pt x="1027124" y="15104"/>
                        <a:pt x="980949" y="3894"/>
                        <a:pt x="966813" y="346"/>
                      </a:cubicBezTo>
                      <a:lnTo>
                        <a:pt x="965845" y="0"/>
                      </a:lnTo>
                      <a:lnTo>
                        <a:pt x="884682" y="3560"/>
                      </a:lnTo>
                      <a:cubicBezTo>
                        <a:pt x="877297" y="8134"/>
                        <a:pt x="848403" y="25749"/>
                        <a:pt x="829014" y="26440"/>
                      </a:cubicBezTo>
                      <a:cubicBezTo>
                        <a:pt x="824095" y="26440"/>
                        <a:pt x="808934" y="26094"/>
                        <a:pt x="789187" y="26094"/>
                      </a:cubicBezTo>
                      <a:cubicBezTo>
                        <a:pt x="732828" y="25011"/>
                        <a:pt x="635856" y="23283"/>
                        <a:pt x="615402" y="28560"/>
                      </a:cubicBezTo>
                      <a:cubicBezTo>
                        <a:pt x="615065" y="28905"/>
                        <a:pt x="614375" y="28905"/>
                        <a:pt x="614008" y="29240"/>
                      </a:cubicBezTo>
                      <a:cubicBezTo>
                        <a:pt x="599952" y="34562"/>
                        <a:pt x="578045" y="38399"/>
                        <a:pt x="560453" y="41601"/>
                      </a:cubicBezTo>
                      <a:cubicBezTo>
                        <a:pt x="549859" y="43710"/>
                        <a:pt x="541085" y="45150"/>
                        <a:pt x="536785" y="46521"/>
                      </a:cubicBezTo>
                      <a:cubicBezTo>
                        <a:pt x="526955" y="50126"/>
                        <a:pt x="508275" y="47269"/>
                        <a:pt x="495187" y="41947"/>
                      </a:cubicBezTo>
                      <a:cubicBezTo>
                        <a:pt x="492443" y="40910"/>
                        <a:pt x="489934" y="39885"/>
                        <a:pt x="487822" y="38399"/>
                      </a:cubicBezTo>
                      <a:cubicBezTo>
                        <a:pt x="485694" y="37431"/>
                        <a:pt x="483582" y="35933"/>
                        <a:pt x="481836" y="34216"/>
                      </a:cubicBezTo>
                      <a:lnTo>
                        <a:pt x="481497" y="34216"/>
                      </a:lnTo>
                      <a:cubicBezTo>
                        <a:pt x="479371" y="32050"/>
                        <a:pt x="477258" y="29585"/>
                        <a:pt x="475174" y="27131"/>
                      </a:cubicBezTo>
                      <a:cubicBezTo>
                        <a:pt x="470163" y="21855"/>
                        <a:pt x="465674" y="16601"/>
                        <a:pt x="459291" y="18710"/>
                      </a:cubicBezTo>
                      <a:cubicBezTo>
                        <a:pt x="454999" y="20484"/>
                        <a:pt x="445879" y="26440"/>
                        <a:pt x="436005" y="33134"/>
                      </a:cubicBezTo>
                      <a:cubicBezTo>
                        <a:pt x="418383" y="45150"/>
                        <a:pt x="397583" y="59228"/>
                        <a:pt x="384173" y="59965"/>
                      </a:cubicBezTo>
                      <a:lnTo>
                        <a:pt x="383886" y="59965"/>
                      </a:lnTo>
                      <a:lnTo>
                        <a:pt x="382484" y="59965"/>
                      </a:lnTo>
                      <a:lnTo>
                        <a:pt x="382052" y="59965"/>
                      </a:lnTo>
                      <a:cubicBezTo>
                        <a:pt x="369412" y="59631"/>
                        <a:pt x="362714" y="49332"/>
                        <a:pt x="355995" y="39885"/>
                      </a:cubicBezTo>
                      <a:cubicBezTo>
                        <a:pt x="352127" y="33479"/>
                        <a:pt x="347894" y="27477"/>
                        <a:pt x="344380" y="27477"/>
                      </a:cubicBezTo>
                      <a:cubicBezTo>
                        <a:pt x="336252" y="27477"/>
                        <a:pt x="332019" y="27477"/>
                        <a:pt x="328504" y="27869"/>
                      </a:cubicBezTo>
                      <a:cubicBezTo>
                        <a:pt x="325012" y="27869"/>
                        <a:pt x="320720" y="28214"/>
                        <a:pt x="312620" y="28905"/>
                      </a:cubicBezTo>
                      <a:cubicBezTo>
                        <a:pt x="305239" y="29585"/>
                        <a:pt x="299636" y="31014"/>
                        <a:pt x="295343" y="32788"/>
                      </a:cubicBezTo>
                      <a:cubicBezTo>
                        <a:pt x="291485" y="34216"/>
                        <a:pt x="288682" y="36336"/>
                        <a:pt x="286906" y="38399"/>
                      </a:cubicBezTo>
                      <a:cubicBezTo>
                        <a:pt x="285160" y="40230"/>
                        <a:pt x="285160" y="40230"/>
                        <a:pt x="284816" y="41256"/>
                      </a:cubicBezTo>
                      <a:cubicBezTo>
                        <a:pt x="283759" y="43030"/>
                        <a:pt x="282702" y="46521"/>
                        <a:pt x="278065" y="53617"/>
                      </a:cubicBezTo>
                      <a:cubicBezTo>
                        <a:pt x="271031" y="65633"/>
                        <a:pt x="248140" y="80737"/>
                        <a:pt x="231267" y="91382"/>
                      </a:cubicBezTo>
                      <a:cubicBezTo>
                        <a:pt x="225574" y="95207"/>
                        <a:pt x="220306" y="98410"/>
                        <a:pt x="217474" y="100472"/>
                      </a:cubicBezTo>
                      <a:lnTo>
                        <a:pt x="217130" y="100875"/>
                      </a:lnTo>
                      <a:cubicBezTo>
                        <a:pt x="211870" y="104769"/>
                        <a:pt x="205831" y="108248"/>
                        <a:pt x="200570" y="111117"/>
                      </a:cubicBezTo>
                      <a:cubicBezTo>
                        <a:pt x="199141" y="111808"/>
                        <a:pt x="198106" y="112430"/>
                        <a:pt x="197051" y="112834"/>
                      </a:cubicBezTo>
                      <a:cubicBezTo>
                        <a:pt x="190014" y="116036"/>
                        <a:pt x="182920" y="118156"/>
                        <a:pt x="177315" y="118156"/>
                      </a:cubicBezTo>
                      <a:lnTo>
                        <a:pt x="170271" y="118156"/>
                      </a:lnTo>
                      <a:cubicBezTo>
                        <a:pt x="166757" y="117753"/>
                        <a:pt x="162832" y="117407"/>
                        <a:pt x="159664" y="117753"/>
                      </a:cubicBezTo>
                      <a:cubicBezTo>
                        <a:pt x="160719" y="119181"/>
                        <a:pt x="161776" y="121301"/>
                        <a:pt x="163178" y="123075"/>
                      </a:cubicBezTo>
                      <a:cubicBezTo>
                        <a:pt x="167439" y="130852"/>
                        <a:pt x="172363" y="139262"/>
                        <a:pt x="173793" y="147787"/>
                      </a:cubicBezTo>
                      <a:lnTo>
                        <a:pt x="173793" y="148133"/>
                      </a:lnTo>
                      <a:cubicBezTo>
                        <a:pt x="175195" y="159008"/>
                        <a:pt x="170902" y="161923"/>
                        <a:pt x="164293" y="166451"/>
                      </a:cubicBezTo>
                      <a:cubicBezTo>
                        <a:pt x="161777" y="168213"/>
                        <a:pt x="158601" y="170333"/>
                        <a:pt x="155452" y="174227"/>
                      </a:cubicBezTo>
                      <a:cubicBezTo>
                        <a:pt x="152284" y="178064"/>
                        <a:pt x="148703" y="184803"/>
                        <a:pt x="145181" y="191508"/>
                      </a:cubicBezTo>
                      <a:cubicBezTo>
                        <a:pt x="138144" y="205229"/>
                        <a:pt x="131139" y="219365"/>
                        <a:pt x="120524" y="219365"/>
                      </a:cubicBezTo>
                      <a:cubicBezTo>
                        <a:pt x="113143" y="219365"/>
                        <a:pt x="109283" y="217245"/>
                        <a:pt x="105050" y="214791"/>
                      </a:cubicBezTo>
                      <a:cubicBezTo>
                        <a:pt x="102900" y="213697"/>
                        <a:pt x="100129" y="212269"/>
                        <a:pt x="96210" y="211243"/>
                      </a:cubicBezTo>
                      <a:cubicBezTo>
                        <a:pt x="93407" y="210160"/>
                        <a:pt x="91288" y="209469"/>
                        <a:pt x="89542" y="208778"/>
                      </a:cubicBezTo>
                      <a:cubicBezTo>
                        <a:pt x="89542" y="209123"/>
                        <a:pt x="89176" y="210160"/>
                        <a:pt x="87429" y="211934"/>
                      </a:cubicBezTo>
                      <a:lnTo>
                        <a:pt x="87084" y="212269"/>
                      </a:lnTo>
                      <a:cubicBezTo>
                        <a:pt x="84964" y="214388"/>
                        <a:pt x="83195" y="216554"/>
                        <a:pt x="81391" y="218616"/>
                      </a:cubicBezTo>
                      <a:cubicBezTo>
                        <a:pt x="75411" y="226059"/>
                        <a:pt x="70834" y="231727"/>
                        <a:pt x="59250" y="235218"/>
                      </a:cubicBezTo>
                      <a:cubicBezTo>
                        <a:pt x="53212" y="236934"/>
                        <a:pt x="49690" y="240540"/>
                        <a:pt x="46175" y="243685"/>
                      </a:cubicBezTo>
                      <a:cubicBezTo>
                        <a:pt x="42654" y="246831"/>
                        <a:pt x="39507" y="250033"/>
                        <a:pt x="34592" y="252499"/>
                      </a:cubicBezTo>
                      <a:cubicBezTo>
                        <a:pt x="28897" y="255702"/>
                        <a:pt x="24321" y="255702"/>
                        <a:pt x="19743" y="255702"/>
                      </a:cubicBezTo>
                      <a:cubicBezTo>
                        <a:pt x="15825" y="255702"/>
                        <a:pt x="12304" y="255702"/>
                        <a:pt x="8445" y="259135"/>
                      </a:cubicBezTo>
                      <a:cubicBezTo>
                        <a:pt x="5642" y="261646"/>
                        <a:pt x="2833" y="263766"/>
                        <a:pt x="0" y="265194"/>
                      </a:cubicBezTo>
                      <a:cubicBezTo>
                        <a:pt x="1777" y="265540"/>
                        <a:pt x="3176" y="265886"/>
                        <a:pt x="4233" y="266231"/>
                      </a:cubicBezTo>
                      <a:cubicBezTo>
                        <a:pt x="14476" y="268685"/>
                        <a:pt x="16596" y="269031"/>
                        <a:pt x="16596" y="283501"/>
                      </a:cubicBezTo>
                      <a:cubicBezTo>
                        <a:pt x="16596" y="291623"/>
                        <a:pt x="16250" y="322637"/>
                        <a:pt x="15825" y="343120"/>
                      </a:cubicBezTo>
                      <a:cubicBezTo>
                        <a:pt x="40909" y="346265"/>
                        <a:pt x="68743" y="348731"/>
                        <a:pt x="82103" y="348731"/>
                      </a:cubicBezTo>
                      <a:cubicBezTo>
                        <a:pt x="105763" y="348731"/>
                        <a:pt x="278836" y="484214"/>
                        <a:pt x="278836" y="484214"/>
                      </a:cubicBezTo>
                      <a:lnTo>
                        <a:pt x="282702" y="510308"/>
                      </a:lnTo>
                      <a:cubicBezTo>
                        <a:pt x="282702" y="510308"/>
                        <a:pt x="456113" y="596356"/>
                        <a:pt x="465241" y="602647"/>
                      </a:cubicBezTo>
                      <a:cubicBezTo>
                        <a:pt x="474396" y="609398"/>
                        <a:pt x="546001" y="748660"/>
                        <a:pt x="556183" y="768464"/>
                      </a:cubicBezTo>
                      <a:cubicBezTo>
                        <a:pt x="566806" y="787795"/>
                        <a:pt x="532986" y="843924"/>
                        <a:pt x="536785" y="867150"/>
                      </a:cubicBezTo>
                      <a:cubicBezTo>
                        <a:pt x="538972" y="881286"/>
                        <a:pt x="582682" y="985306"/>
                        <a:pt x="619349" y="1069856"/>
                      </a:cubicBezTo>
                      <a:cubicBezTo>
                        <a:pt x="649282" y="1060421"/>
                        <a:pt x="781802" y="1017057"/>
                        <a:pt x="825869" y="999776"/>
                      </a:cubicBezTo>
                      <a:lnTo>
                        <a:pt x="825869" y="999776"/>
                      </a:lnTo>
                      <a:close/>
                    </a:path>
                  </a:pathLst>
                </a:custGeom>
                <a:solidFill>
                  <a:srgbClr val="E7E6E6"/>
                </a:solidFill>
                <a:ln w="1151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41" name="Полилиния: фигура 940"/>
                <p:cNvSpPr/>
                <p:nvPr/>
              </p:nvSpPr>
              <p:spPr bwMode="auto">
                <a:xfrm>
                  <a:off x="1733445" y="688871"/>
                  <a:ext cx="1793306" cy="1159883"/>
                </a:xfrm>
                <a:custGeom>
                  <a:avLst/>
                  <a:gdLst>
                    <a:gd name="connsiteX0" fmla="*/ 197267 w 1793306"/>
                    <a:gd name="connsiteY0" fmla="*/ 68396 h 1159883"/>
                    <a:gd name="connsiteX1" fmla="*/ 195873 w 1793306"/>
                    <a:gd name="connsiteY1" fmla="*/ 77207 h 1159883"/>
                    <a:gd name="connsiteX2" fmla="*/ 202532 w 1793306"/>
                    <a:gd name="connsiteY2" fmla="*/ 83215 h 1159883"/>
                    <a:gd name="connsiteX3" fmla="*/ 210688 w 1793306"/>
                    <a:gd name="connsiteY3" fmla="*/ 94146 h 1159883"/>
                    <a:gd name="connsiteX4" fmla="*/ 210688 w 1793306"/>
                    <a:gd name="connsiteY4" fmla="*/ 101240 h 1159883"/>
                    <a:gd name="connsiteX5" fmla="*/ 213488 w 1793306"/>
                    <a:gd name="connsiteY5" fmla="*/ 139633 h 1159883"/>
                    <a:gd name="connsiteX6" fmla="*/ 207163 w 1793306"/>
                    <a:gd name="connsiteY6" fmla="*/ 167497 h 1159883"/>
                    <a:gd name="connsiteX7" fmla="*/ 201472 w 1793306"/>
                    <a:gd name="connsiteY7" fmla="*/ 179506 h 1159883"/>
                    <a:gd name="connsiteX8" fmla="*/ 200481 w 1793306"/>
                    <a:gd name="connsiteY8" fmla="*/ 185514 h 1159883"/>
                    <a:gd name="connsiteX9" fmla="*/ 206817 w 1793306"/>
                    <a:gd name="connsiteY9" fmla="*/ 196445 h 1159883"/>
                    <a:gd name="connsiteX10" fmla="*/ 206449 w 1793306"/>
                    <a:gd name="connsiteY10" fmla="*/ 219387 h 1159883"/>
                    <a:gd name="connsiteX11" fmla="*/ 205043 w 1793306"/>
                    <a:gd name="connsiteY11" fmla="*/ 228139 h 1159883"/>
                    <a:gd name="connsiteX12" fmla="*/ 209283 w 1793306"/>
                    <a:gd name="connsiteY12" fmla="*/ 241586 h 1159883"/>
                    <a:gd name="connsiteX13" fmla="*/ 211022 w 1793306"/>
                    <a:gd name="connsiteY13" fmla="*/ 243708 h 1159883"/>
                    <a:gd name="connsiteX14" fmla="*/ 218407 w 1793306"/>
                    <a:gd name="connsiteY14" fmla="*/ 254235 h 1159883"/>
                    <a:gd name="connsiteX15" fmla="*/ 224098 w 1793306"/>
                    <a:gd name="connsiteY15" fmla="*/ 265562 h 1159883"/>
                    <a:gd name="connsiteX16" fmla="*/ 226207 w 1793306"/>
                    <a:gd name="connsiteY16" fmla="*/ 284213 h 1159883"/>
                    <a:gd name="connsiteX17" fmla="*/ 217347 w 1793306"/>
                    <a:gd name="connsiteY17" fmla="*/ 300806 h 1159883"/>
                    <a:gd name="connsiteX18" fmla="*/ 203292 w 1793306"/>
                    <a:gd name="connsiteY18" fmla="*/ 309214 h 1159883"/>
                    <a:gd name="connsiteX19" fmla="*/ 199375 w 1793306"/>
                    <a:gd name="connsiteY19" fmla="*/ 309677 h 1159883"/>
                    <a:gd name="connsiteX20" fmla="*/ 184248 w 1793306"/>
                    <a:gd name="connsiteY20" fmla="*/ 302920 h 1159883"/>
                    <a:gd name="connsiteX21" fmla="*/ 178926 w 1793306"/>
                    <a:gd name="connsiteY21" fmla="*/ 298004 h 1159883"/>
                    <a:gd name="connsiteX22" fmla="*/ 169778 w 1793306"/>
                    <a:gd name="connsiteY22" fmla="*/ 298004 h 1159883"/>
                    <a:gd name="connsiteX23" fmla="*/ 167313 w 1793306"/>
                    <a:gd name="connsiteY23" fmla="*/ 299375 h 1159883"/>
                    <a:gd name="connsiteX24" fmla="*/ 159248 w 1793306"/>
                    <a:gd name="connsiteY24" fmla="*/ 305099 h 1159883"/>
                    <a:gd name="connsiteX25" fmla="*/ 150746 w 1793306"/>
                    <a:gd name="connsiteY25" fmla="*/ 310359 h 1159883"/>
                    <a:gd name="connsiteX26" fmla="*/ 137382 w 1793306"/>
                    <a:gd name="connsiteY26" fmla="*/ 313161 h 1159883"/>
                    <a:gd name="connsiteX27" fmla="*/ 133154 w 1793306"/>
                    <a:gd name="connsiteY27" fmla="*/ 313851 h 1159883"/>
                    <a:gd name="connsiteX28" fmla="*/ 133465 w 1793306"/>
                    <a:gd name="connsiteY28" fmla="*/ 314196 h 1159883"/>
                    <a:gd name="connsiteX29" fmla="*/ 134548 w 1793306"/>
                    <a:gd name="connsiteY29" fmla="*/ 317393 h 1159883"/>
                    <a:gd name="connsiteX30" fmla="*/ 138073 w 1793306"/>
                    <a:gd name="connsiteY30" fmla="*/ 321231 h 1159883"/>
                    <a:gd name="connsiteX31" fmla="*/ 146172 w 1793306"/>
                    <a:gd name="connsiteY31" fmla="*/ 328670 h 1159883"/>
                    <a:gd name="connsiteX32" fmla="*/ 155354 w 1793306"/>
                    <a:gd name="connsiteY32" fmla="*/ 343087 h 1159883"/>
                    <a:gd name="connsiteX33" fmla="*/ 165228 w 1793306"/>
                    <a:gd name="connsiteY33" fmla="*/ 366777 h 1159883"/>
                    <a:gd name="connsiteX34" fmla="*/ 160930 w 1793306"/>
                    <a:gd name="connsiteY34" fmla="*/ 379475 h 1159883"/>
                    <a:gd name="connsiteX35" fmla="*/ 151806 w 1793306"/>
                    <a:gd name="connsiteY35" fmla="*/ 385484 h 1159883"/>
                    <a:gd name="connsiteX36" fmla="*/ 152140 w 1793306"/>
                    <a:gd name="connsiteY36" fmla="*/ 386166 h 1159883"/>
                    <a:gd name="connsiteX37" fmla="*/ 158880 w 1793306"/>
                    <a:gd name="connsiteY37" fmla="*/ 397787 h 1159883"/>
                    <a:gd name="connsiteX38" fmla="*/ 158465 w 1793306"/>
                    <a:gd name="connsiteY38" fmla="*/ 412262 h 1159883"/>
                    <a:gd name="connsiteX39" fmla="*/ 153891 w 1793306"/>
                    <a:gd name="connsiteY39" fmla="*/ 416436 h 1159883"/>
                    <a:gd name="connsiteX40" fmla="*/ 146172 w 1793306"/>
                    <a:gd name="connsiteY40" fmla="*/ 424271 h 1159883"/>
                    <a:gd name="connsiteX41" fmla="*/ 135216 w 1793306"/>
                    <a:gd name="connsiteY41" fmla="*/ 435834 h 1159883"/>
                    <a:gd name="connsiteX42" fmla="*/ 122198 w 1793306"/>
                    <a:gd name="connsiteY42" fmla="*/ 442927 h 1159883"/>
                    <a:gd name="connsiteX43" fmla="*/ 106691 w 1793306"/>
                    <a:gd name="connsiteY43" fmla="*/ 438291 h 1159883"/>
                    <a:gd name="connsiteX44" fmla="*/ 105262 w 1793306"/>
                    <a:gd name="connsiteY44" fmla="*/ 429885 h 1159883"/>
                    <a:gd name="connsiteX45" fmla="*/ 105262 w 1793306"/>
                    <a:gd name="connsiteY45" fmla="*/ 426736 h 1159883"/>
                    <a:gd name="connsiteX46" fmla="*/ 102797 w 1793306"/>
                    <a:gd name="connsiteY46" fmla="*/ 412600 h 1159883"/>
                    <a:gd name="connsiteX47" fmla="*/ 101403 w 1793306"/>
                    <a:gd name="connsiteY47" fmla="*/ 403787 h 1159883"/>
                    <a:gd name="connsiteX48" fmla="*/ 102797 w 1793306"/>
                    <a:gd name="connsiteY48" fmla="*/ 383306 h 1159883"/>
                    <a:gd name="connsiteX49" fmla="*/ 103857 w 1793306"/>
                    <a:gd name="connsiteY49" fmla="*/ 376269 h 1159883"/>
                    <a:gd name="connsiteX50" fmla="*/ 99306 w 1793306"/>
                    <a:gd name="connsiteY50" fmla="*/ 369233 h 1159883"/>
                    <a:gd name="connsiteX51" fmla="*/ 98938 w 1793306"/>
                    <a:gd name="connsiteY51" fmla="*/ 369233 h 1159883"/>
                    <a:gd name="connsiteX52" fmla="*/ 95021 w 1793306"/>
                    <a:gd name="connsiteY52" fmla="*/ 398125 h 1159883"/>
                    <a:gd name="connsiteX53" fmla="*/ 83776 w 1793306"/>
                    <a:gd name="connsiteY53" fmla="*/ 420728 h 1159883"/>
                    <a:gd name="connsiteX54" fmla="*/ 61922 w 1793306"/>
                    <a:gd name="connsiteY54" fmla="*/ 448592 h 1159883"/>
                    <a:gd name="connsiteX55" fmla="*/ 52071 w 1793306"/>
                    <a:gd name="connsiteY55" fmla="*/ 456031 h 1159883"/>
                    <a:gd name="connsiteX56" fmla="*/ 48212 w 1793306"/>
                    <a:gd name="connsiteY56" fmla="*/ 458833 h 1159883"/>
                    <a:gd name="connsiteX57" fmla="*/ 46737 w 1793306"/>
                    <a:gd name="connsiteY57" fmla="*/ 477133 h 1159883"/>
                    <a:gd name="connsiteX58" fmla="*/ 46380 w 1793306"/>
                    <a:gd name="connsiteY58" fmla="*/ 477479 h 1159883"/>
                    <a:gd name="connsiteX59" fmla="*/ 42187 w 1793306"/>
                    <a:gd name="connsiteY59" fmla="*/ 482064 h 1159883"/>
                    <a:gd name="connsiteX60" fmla="*/ 33028 w 1793306"/>
                    <a:gd name="connsiteY60" fmla="*/ 492709 h 1159883"/>
                    <a:gd name="connsiteX61" fmla="*/ 21726 w 1793306"/>
                    <a:gd name="connsiteY61" fmla="*/ 501108 h 1159883"/>
                    <a:gd name="connsiteX62" fmla="*/ 18926 w 1793306"/>
                    <a:gd name="connsiteY62" fmla="*/ 500774 h 1159883"/>
                    <a:gd name="connsiteX63" fmla="*/ 12233 w 1793306"/>
                    <a:gd name="connsiteY63" fmla="*/ 500083 h 1159883"/>
                    <a:gd name="connsiteX64" fmla="*/ 12233 w 1793306"/>
                    <a:gd name="connsiteY64" fmla="*/ 500428 h 1159883"/>
                    <a:gd name="connsiteX65" fmla="*/ 3385 w 1793306"/>
                    <a:gd name="connsiteY65" fmla="*/ 501108 h 1159883"/>
                    <a:gd name="connsiteX66" fmla="*/ 3109 w 1793306"/>
                    <a:gd name="connsiteY66" fmla="*/ 501108 h 1159883"/>
                    <a:gd name="connsiteX67" fmla="*/ 5194 w 1793306"/>
                    <a:gd name="connsiteY67" fmla="*/ 504265 h 1159883"/>
                    <a:gd name="connsiteX68" fmla="*/ 9076 w 1793306"/>
                    <a:gd name="connsiteY68" fmla="*/ 510612 h 1159883"/>
                    <a:gd name="connsiteX69" fmla="*/ 22786 w 1793306"/>
                    <a:gd name="connsiteY69" fmla="*/ 545854 h 1159883"/>
                    <a:gd name="connsiteX70" fmla="*/ 22786 w 1793306"/>
                    <a:gd name="connsiteY70" fmla="*/ 546257 h 1159883"/>
                    <a:gd name="connsiteX71" fmla="*/ 22786 w 1793306"/>
                    <a:gd name="connsiteY71" fmla="*/ 547006 h 1159883"/>
                    <a:gd name="connsiteX72" fmla="*/ 22452 w 1793306"/>
                    <a:gd name="connsiteY72" fmla="*/ 552951 h 1159883"/>
                    <a:gd name="connsiteX73" fmla="*/ 22072 w 1793306"/>
                    <a:gd name="connsiteY73" fmla="*/ 559645 h 1159883"/>
                    <a:gd name="connsiteX74" fmla="*/ 19330 w 1793306"/>
                    <a:gd name="connsiteY74" fmla="*/ 590370 h 1159883"/>
                    <a:gd name="connsiteX75" fmla="*/ 19330 w 1793306"/>
                    <a:gd name="connsiteY75" fmla="*/ 591061 h 1159883"/>
                    <a:gd name="connsiteX76" fmla="*/ 19330 w 1793306"/>
                    <a:gd name="connsiteY76" fmla="*/ 591395 h 1159883"/>
                    <a:gd name="connsiteX77" fmla="*/ 18926 w 1793306"/>
                    <a:gd name="connsiteY77" fmla="*/ 591741 h 1159883"/>
                    <a:gd name="connsiteX78" fmla="*/ 9710 w 1793306"/>
                    <a:gd name="connsiteY78" fmla="*/ 605877 h 1159883"/>
                    <a:gd name="connsiteX79" fmla="*/ 217 w 1793306"/>
                    <a:gd name="connsiteY79" fmla="*/ 619610 h 1159883"/>
                    <a:gd name="connsiteX80" fmla="*/ 1991 w 1793306"/>
                    <a:gd name="connsiteY80" fmla="*/ 625957 h 1159883"/>
                    <a:gd name="connsiteX81" fmla="*/ 6968 w 1793306"/>
                    <a:gd name="connsiteY81" fmla="*/ 638596 h 1159883"/>
                    <a:gd name="connsiteX82" fmla="*/ 6968 w 1793306"/>
                    <a:gd name="connsiteY82" fmla="*/ 639057 h 1159883"/>
                    <a:gd name="connsiteX83" fmla="*/ 7659 w 1793306"/>
                    <a:gd name="connsiteY83" fmla="*/ 665093 h 1159883"/>
                    <a:gd name="connsiteX84" fmla="*/ 7302 w 1793306"/>
                    <a:gd name="connsiteY84" fmla="*/ 673907 h 1159883"/>
                    <a:gd name="connsiteX85" fmla="*/ 7302 w 1793306"/>
                    <a:gd name="connsiteY85" fmla="*/ 674241 h 1159883"/>
                    <a:gd name="connsiteX86" fmla="*/ 8028 w 1793306"/>
                    <a:gd name="connsiteY86" fmla="*/ 677109 h 1159883"/>
                    <a:gd name="connsiteX87" fmla="*/ 61196 w 1793306"/>
                    <a:gd name="connsiteY87" fmla="*/ 702109 h 1159883"/>
                    <a:gd name="connsiteX88" fmla="*/ 111622 w 1793306"/>
                    <a:gd name="connsiteY88" fmla="*/ 725738 h 1159883"/>
                    <a:gd name="connsiteX89" fmla="*/ 141253 w 1793306"/>
                    <a:gd name="connsiteY89" fmla="*/ 737063 h 1159883"/>
                    <a:gd name="connsiteX90" fmla="*/ 168707 w 1793306"/>
                    <a:gd name="connsiteY90" fmla="*/ 752178 h 1159883"/>
                    <a:gd name="connsiteX91" fmla="*/ 169087 w 1793306"/>
                    <a:gd name="connsiteY91" fmla="*/ 752570 h 1159883"/>
                    <a:gd name="connsiteX92" fmla="*/ 172232 w 1793306"/>
                    <a:gd name="connsiteY92" fmla="*/ 757835 h 1159883"/>
                    <a:gd name="connsiteX93" fmla="*/ 174006 w 1793306"/>
                    <a:gd name="connsiteY93" fmla="*/ 763560 h 1159883"/>
                    <a:gd name="connsiteX94" fmla="*/ 165907 w 1793306"/>
                    <a:gd name="connsiteY94" fmla="*/ 788560 h 1159883"/>
                    <a:gd name="connsiteX95" fmla="*/ 165573 w 1793306"/>
                    <a:gd name="connsiteY95" fmla="*/ 788560 h 1159883"/>
                    <a:gd name="connsiteX96" fmla="*/ 160930 w 1793306"/>
                    <a:gd name="connsiteY96" fmla="*/ 792397 h 1159883"/>
                    <a:gd name="connsiteX97" fmla="*/ 145112 w 1793306"/>
                    <a:gd name="connsiteY97" fmla="*/ 811095 h 1159883"/>
                    <a:gd name="connsiteX98" fmla="*/ 144053 w 1793306"/>
                    <a:gd name="connsiteY98" fmla="*/ 829470 h 1159883"/>
                    <a:gd name="connsiteX99" fmla="*/ 140136 w 1793306"/>
                    <a:gd name="connsiteY99" fmla="*/ 831924 h 1159883"/>
                    <a:gd name="connsiteX100" fmla="*/ 140539 w 1793306"/>
                    <a:gd name="connsiteY100" fmla="*/ 832270 h 1159883"/>
                    <a:gd name="connsiteX101" fmla="*/ 173638 w 1793306"/>
                    <a:gd name="connsiteY101" fmla="*/ 854124 h 1159883"/>
                    <a:gd name="connsiteX102" fmla="*/ 217347 w 1793306"/>
                    <a:gd name="connsiteY102" fmla="*/ 888687 h 1159883"/>
                    <a:gd name="connsiteX103" fmla="*/ 217347 w 1793306"/>
                    <a:gd name="connsiteY103" fmla="*/ 889032 h 1159883"/>
                    <a:gd name="connsiteX104" fmla="*/ 217347 w 1793306"/>
                    <a:gd name="connsiteY104" fmla="*/ 889378 h 1159883"/>
                    <a:gd name="connsiteX105" fmla="*/ 215608 w 1793306"/>
                    <a:gd name="connsiteY105" fmla="*/ 899954 h 1159883"/>
                    <a:gd name="connsiteX106" fmla="*/ 214605 w 1793306"/>
                    <a:gd name="connsiteY106" fmla="*/ 903156 h 1159883"/>
                    <a:gd name="connsiteX107" fmla="*/ 224732 w 1793306"/>
                    <a:gd name="connsiteY107" fmla="*/ 913007 h 1159883"/>
                    <a:gd name="connsiteX108" fmla="*/ 226898 w 1793306"/>
                    <a:gd name="connsiteY108" fmla="*/ 913352 h 1159883"/>
                    <a:gd name="connsiteX109" fmla="*/ 237451 w 1793306"/>
                    <a:gd name="connsiteY109" fmla="*/ 916209 h 1159883"/>
                    <a:gd name="connsiteX110" fmla="*/ 247693 w 1793306"/>
                    <a:gd name="connsiteY110" fmla="*/ 918663 h 1159883"/>
                    <a:gd name="connsiteX111" fmla="*/ 279743 w 1793306"/>
                    <a:gd name="connsiteY111" fmla="*/ 924274 h 1159883"/>
                    <a:gd name="connsiteX112" fmla="*/ 287842 w 1793306"/>
                    <a:gd name="connsiteY112" fmla="*/ 928502 h 1159883"/>
                    <a:gd name="connsiteX113" fmla="*/ 291068 w 1793306"/>
                    <a:gd name="connsiteY113" fmla="*/ 935599 h 1159883"/>
                    <a:gd name="connsiteX114" fmla="*/ 291068 w 1793306"/>
                    <a:gd name="connsiteY114" fmla="*/ 942638 h 1159883"/>
                    <a:gd name="connsiteX115" fmla="*/ 281851 w 1793306"/>
                    <a:gd name="connsiteY115" fmla="*/ 961348 h 1159883"/>
                    <a:gd name="connsiteX116" fmla="*/ 281851 w 1793306"/>
                    <a:gd name="connsiteY116" fmla="*/ 961693 h 1159883"/>
                    <a:gd name="connsiteX117" fmla="*/ 271298 w 1793306"/>
                    <a:gd name="connsiteY117" fmla="*/ 966670 h 1159883"/>
                    <a:gd name="connsiteX118" fmla="*/ 267036 w 1793306"/>
                    <a:gd name="connsiteY118" fmla="*/ 967983 h 1159883"/>
                    <a:gd name="connsiteX119" fmla="*/ 271967 w 1793306"/>
                    <a:gd name="connsiteY119" fmla="*/ 972615 h 1159883"/>
                    <a:gd name="connsiteX120" fmla="*/ 290284 w 1793306"/>
                    <a:gd name="connsiteY120" fmla="*/ 1048766 h 1159883"/>
                    <a:gd name="connsiteX121" fmla="*/ 290284 w 1793306"/>
                    <a:gd name="connsiteY121" fmla="*/ 1051981 h 1159883"/>
                    <a:gd name="connsiteX122" fmla="*/ 288176 w 1793306"/>
                    <a:gd name="connsiteY122" fmla="*/ 1054434 h 1159883"/>
                    <a:gd name="connsiteX123" fmla="*/ 281575 w 1793306"/>
                    <a:gd name="connsiteY123" fmla="*/ 1070633 h 1159883"/>
                    <a:gd name="connsiteX124" fmla="*/ 281851 w 1793306"/>
                    <a:gd name="connsiteY124" fmla="*/ 1070633 h 1159883"/>
                    <a:gd name="connsiteX125" fmla="*/ 291068 w 1793306"/>
                    <a:gd name="connsiteY125" fmla="*/ 1072061 h 1159883"/>
                    <a:gd name="connsiteX126" fmla="*/ 301598 w 1793306"/>
                    <a:gd name="connsiteY126" fmla="*/ 1073835 h 1159883"/>
                    <a:gd name="connsiteX127" fmla="*/ 350618 w 1793306"/>
                    <a:gd name="connsiteY127" fmla="*/ 1078006 h 1159883"/>
                    <a:gd name="connsiteX128" fmla="*/ 383038 w 1793306"/>
                    <a:gd name="connsiteY128" fmla="*/ 1092199 h 1159883"/>
                    <a:gd name="connsiteX129" fmla="*/ 403118 w 1793306"/>
                    <a:gd name="connsiteY129" fmla="*/ 1110160 h 1159883"/>
                    <a:gd name="connsiteX130" fmla="*/ 411217 w 1793306"/>
                    <a:gd name="connsiteY130" fmla="*/ 1099238 h 1159883"/>
                    <a:gd name="connsiteX131" fmla="*/ 419719 w 1793306"/>
                    <a:gd name="connsiteY131" fmla="*/ 1095287 h 1159883"/>
                    <a:gd name="connsiteX132" fmla="*/ 430272 w 1793306"/>
                    <a:gd name="connsiteY132" fmla="*/ 1096381 h 1159883"/>
                    <a:gd name="connsiteX133" fmla="*/ 436943 w 1793306"/>
                    <a:gd name="connsiteY133" fmla="*/ 1103467 h 1159883"/>
                    <a:gd name="connsiteX134" fmla="*/ 436309 w 1793306"/>
                    <a:gd name="connsiteY134" fmla="*/ 1118973 h 1159883"/>
                    <a:gd name="connsiteX135" fmla="*/ 434811 w 1793306"/>
                    <a:gd name="connsiteY135" fmla="*/ 1124526 h 1159883"/>
                    <a:gd name="connsiteX136" fmla="*/ 445434 w 1793306"/>
                    <a:gd name="connsiteY136" fmla="*/ 1124987 h 1159883"/>
                    <a:gd name="connsiteX137" fmla="*/ 473982 w 1793306"/>
                    <a:gd name="connsiteY137" fmla="*/ 1122867 h 1159883"/>
                    <a:gd name="connsiteX138" fmla="*/ 496528 w 1793306"/>
                    <a:gd name="connsiteY138" fmla="*/ 1121093 h 1159883"/>
                    <a:gd name="connsiteX139" fmla="*/ 517322 w 1793306"/>
                    <a:gd name="connsiteY139" fmla="*/ 1127787 h 1159883"/>
                    <a:gd name="connsiteX140" fmla="*/ 539523 w 1793306"/>
                    <a:gd name="connsiteY140" fmla="*/ 1134077 h 1159883"/>
                    <a:gd name="connsiteX141" fmla="*/ 577599 w 1793306"/>
                    <a:gd name="connsiteY141" fmla="*/ 1131969 h 1159883"/>
                    <a:gd name="connsiteX142" fmla="*/ 584983 w 1793306"/>
                    <a:gd name="connsiteY142" fmla="*/ 1129503 h 1159883"/>
                    <a:gd name="connsiteX143" fmla="*/ 586758 w 1793306"/>
                    <a:gd name="connsiteY143" fmla="*/ 1137349 h 1159883"/>
                    <a:gd name="connsiteX144" fmla="*/ 591389 w 1793306"/>
                    <a:gd name="connsiteY144" fmla="*/ 1153535 h 1159883"/>
                    <a:gd name="connsiteX145" fmla="*/ 621308 w 1793306"/>
                    <a:gd name="connsiteY145" fmla="*/ 1150333 h 1159883"/>
                    <a:gd name="connsiteX146" fmla="*/ 624488 w 1793306"/>
                    <a:gd name="connsiteY146" fmla="*/ 1151819 h 1159883"/>
                    <a:gd name="connsiteX147" fmla="*/ 648428 w 1793306"/>
                    <a:gd name="connsiteY147" fmla="*/ 1159883 h 1159883"/>
                    <a:gd name="connsiteX148" fmla="*/ 648808 w 1793306"/>
                    <a:gd name="connsiteY148" fmla="*/ 1159883 h 1159883"/>
                    <a:gd name="connsiteX149" fmla="*/ 660444 w 1793306"/>
                    <a:gd name="connsiteY149" fmla="*/ 1158109 h 1159883"/>
                    <a:gd name="connsiteX150" fmla="*/ 662909 w 1793306"/>
                    <a:gd name="connsiteY150" fmla="*/ 1157084 h 1159883"/>
                    <a:gd name="connsiteX151" fmla="*/ 675640 w 1793306"/>
                    <a:gd name="connsiteY151" fmla="*/ 1151819 h 1159883"/>
                    <a:gd name="connsiteX152" fmla="*/ 681250 w 1793306"/>
                    <a:gd name="connsiteY152" fmla="*/ 1148904 h 1159883"/>
                    <a:gd name="connsiteX153" fmla="*/ 688992 w 1793306"/>
                    <a:gd name="connsiteY153" fmla="*/ 1137971 h 1159883"/>
                    <a:gd name="connsiteX154" fmla="*/ 689349 w 1793306"/>
                    <a:gd name="connsiteY154" fmla="*/ 1137003 h 1159883"/>
                    <a:gd name="connsiteX155" fmla="*/ 707333 w 1793306"/>
                    <a:gd name="connsiteY155" fmla="*/ 1111531 h 1159883"/>
                    <a:gd name="connsiteX156" fmla="*/ 719695 w 1793306"/>
                    <a:gd name="connsiteY156" fmla="*/ 1104158 h 1159883"/>
                    <a:gd name="connsiteX157" fmla="*/ 743635 w 1793306"/>
                    <a:gd name="connsiteY157" fmla="*/ 1093916 h 1159883"/>
                    <a:gd name="connsiteX158" fmla="*/ 743946 w 1793306"/>
                    <a:gd name="connsiteY158" fmla="*/ 1093916 h 1159883"/>
                    <a:gd name="connsiteX159" fmla="*/ 743946 w 1793306"/>
                    <a:gd name="connsiteY159" fmla="*/ 1093570 h 1159883"/>
                    <a:gd name="connsiteX160" fmla="*/ 753128 w 1793306"/>
                    <a:gd name="connsiteY160" fmla="*/ 1089331 h 1159883"/>
                    <a:gd name="connsiteX161" fmla="*/ 761976 w 1793306"/>
                    <a:gd name="connsiteY161" fmla="*/ 1084423 h 1159883"/>
                    <a:gd name="connsiteX162" fmla="*/ 789118 w 1793306"/>
                    <a:gd name="connsiteY162" fmla="*/ 1063190 h 1159883"/>
                    <a:gd name="connsiteX163" fmla="*/ 790869 w 1793306"/>
                    <a:gd name="connsiteY163" fmla="*/ 1054089 h 1159883"/>
                    <a:gd name="connsiteX164" fmla="*/ 817298 w 1793306"/>
                    <a:gd name="connsiteY164" fmla="*/ 1008548 h 1159883"/>
                    <a:gd name="connsiteX165" fmla="*/ 846872 w 1793306"/>
                    <a:gd name="connsiteY165" fmla="*/ 1009296 h 1159883"/>
                    <a:gd name="connsiteX166" fmla="*/ 855028 w 1793306"/>
                    <a:gd name="connsiteY166" fmla="*/ 1009296 h 1159883"/>
                    <a:gd name="connsiteX167" fmla="*/ 865212 w 1793306"/>
                    <a:gd name="connsiteY167" fmla="*/ 1004320 h 1159883"/>
                    <a:gd name="connsiteX168" fmla="*/ 893795 w 1793306"/>
                    <a:gd name="connsiteY168" fmla="*/ 995564 h 1159883"/>
                    <a:gd name="connsiteX169" fmla="*/ 905754 w 1793306"/>
                    <a:gd name="connsiteY169" fmla="*/ 992361 h 1159883"/>
                    <a:gd name="connsiteX170" fmla="*/ 906813 w 1793306"/>
                    <a:gd name="connsiteY170" fmla="*/ 990990 h 1159883"/>
                    <a:gd name="connsiteX171" fmla="*/ 906813 w 1793306"/>
                    <a:gd name="connsiteY171" fmla="*/ 990645 h 1159883"/>
                    <a:gd name="connsiteX172" fmla="*/ 907148 w 1793306"/>
                    <a:gd name="connsiteY172" fmla="*/ 990184 h 1159883"/>
                    <a:gd name="connsiteX173" fmla="*/ 920166 w 1793306"/>
                    <a:gd name="connsiteY173" fmla="*/ 978225 h 1159883"/>
                    <a:gd name="connsiteX174" fmla="*/ 932240 w 1793306"/>
                    <a:gd name="connsiteY174" fmla="*/ 990990 h 1159883"/>
                    <a:gd name="connsiteX175" fmla="*/ 932240 w 1793306"/>
                    <a:gd name="connsiteY175" fmla="*/ 991267 h 1159883"/>
                    <a:gd name="connsiteX176" fmla="*/ 933933 w 1793306"/>
                    <a:gd name="connsiteY176" fmla="*/ 1003974 h 1159883"/>
                    <a:gd name="connsiteX177" fmla="*/ 938507 w 1793306"/>
                    <a:gd name="connsiteY177" fmla="*/ 1020564 h 1159883"/>
                    <a:gd name="connsiteX178" fmla="*/ 942090 w 1793306"/>
                    <a:gd name="connsiteY178" fmla="*/ 1025137 h 1159883"/>
                    <a:gd name="connsiteX179" fmla="*/ 960373 w 1793306"/>
                    <a:gd name="connsiteY179" fmla="*/ 1056946 h 1159883"/>
                    <a:gd name="connsiteX180" fmla="*/ 960373 w 1793306"/>
                    <a:gd name="connsiteY180" fmla="*/ 1057234 h 1159883"/>
                    <a:gd name="connsiteX181" fmla="*/ 962170 w 1793306"/>
                    <a:gd name="connsiteY181" fmla="*/ 1063190 h 1159883"/>
                    <a:gd name="connsiteX182" fmla="*/ 964659 w 1793306"/>
                    <a:gd name="connsiteY182" fmla="*/ 1070287 h 1159883"/>
                    <a:gd name="connsiteX183" fmla="*/ 979474 w 1793306"/>
                    <a:gd name="connsiteY183" fmla="*/ 1102038 h 1159883"/>
                    <a:gd name="connsiteX184" fmla="*/ 988265 w 1793306"/>
                    <a:gd name="connsiteY184" fmla="*/ 1110160 h 1159883"/>
                    <a:gd name="connsiteX185" fmla="*/ 1031974 w 1793306"/>
                    <a:gd name="connsiteY185" fmla="*/ 1040713 h 1159883"/>
                    <a:gd name="connsiteX186" fmla="*/ 1033368 w 1793306"/>
                    <a:gd name="connsiteY186" fmla="*/ 1038248 h 1159883"/>
                    <a:gd name="connsiteX187" fmla="*/ 1035834 w 1793306"/>
                    <a:gd name="connsiteY187" fmla="*/ 1037499 h 1159883"/>
                    <a:gd name="connsiteX188" fmla="*/ 1158437 w 1793306"/>
                    <a:gd name="connsiteY188" fmla="*/ 993732 h 1159883"/>
                    <a:gd name="connsiteX189" fmla="*/ 1213828 w 1793306"/>
                    <a:gd name="connsiteY189" fmla="*/ 960264 h 1159883"/>
                    <a:gd name="connsiteX190" fmla="*/ 1267388 w 1793306"/>
                    <a:gd name="connsiteY190" fmla="*/ 928168 h 1159883"/>
                    <a:gd name="connsiteX191" fmla="*/ 1267779 w 1793306"/>
                    <a:gd name="connsiteY191" fmla="*/ 928168 h 1159883"/>
                    <a:gd name="connsiteX192" fmla="*/ 1309024 w 1793306"/>
                    <a:gd name="connsiteY192" fmla="*/ 904873 h 1159883"/>
                    <a:gd name="connsiteX193" fmla="*/ 1336489 w 1793306"/>
                    <a:gd name="connsiteY193" fmla="*/ 889032 h 1159883"/>
                    <a:gd name="connsiteX194" fmla="*/ 1513435 w 1793306"/>
                    <a:gd name="connsiteY194" fmla="*/ 850576 h 1159883"/>
                    <a:gd name="connsiteX195" fmla="*/ 1513769 w 1793306"/>
                    <a:gd name="connsiteY195" fmla="*/ 852005 h 1159883"/>
                    <a:gd name="connsiteX196" fmla="*/ 1526787 w 1793306"/>
                    <a:gd name="connsiteY196" fmla="*/ 849205 h 1159883"/>
                    <a:gd name="connsiteX197" fmla="*/ 1549760 w 1793306"/>
                    <a:gd name="connsiteY197" fmla="*/ 845657 h 1159883"/>
                    <a:gd name="connsiteX198" fmla="*/ 1563803 w 1793306"/>
                    <a:gd name="connsiteY198" fmla="*/ 844631 h 1159883"/>
                    <a:gd name="connsiteX199" fmla="*/ 1576188 w 1793306"/>
                    <a:gd name="connsiteY199" fmla="*/ 843479 h 1159883"/>
                    <a:gd name="connsiteX200" fmla="*/ 1590243 w 1793306"/>
                    <a:gd name="connsiteY200" fmla="*/ 844286 h 1159883"/>
                    <a:gd name="connsiteX201" fmla="*/ 1618814 w 1793306"/>
                    <a:gd name="connsiteY201" fmla="*/ 844286 h 1159883"/>
                    <a:gd name="connsiteX202" fmla="*/ 1623388 w 1793306"/>
                    <a:gd name="connsiteY202" fmla="*/ 842454 h 1159883"/>
                    <a:gd name="connsiteX203" fmla="*/ 1630773 w 1793306"/>
                    <a:gd name="connsiteY203" fmla="*/ 839712 h 1159883"/>
                    <a:gd name="connsiteX204" fmla="*/ 1643503 w 1793306"/>
                    <a:gd name="connsiteY204" fmla="*/ 843203 h 1159883"/>
                    <a:gd name="connsiteX205" fmla="*/ 1647029 w 1793306"/>
                    <a:gd name="connsiteY205" fmla="*/ 844631 h 1159883"/>
                    <a:gd name="connsiteX206" fmla="*/ 1663929 w 1793306"/>
                    <a:gd name="connsiteY206" fmla="*/ 856187 h 1159883"/>
                    <a:gd name="connsiteX207" fmla="*/ 1718272 w 1793306"/>
                    <a:gd name="connsiteY207" fmla="*/ 888687 h 1159883"/>
                    <a:gd name="connsiteX208" fmla="*/ 1735830 w 1793306"/>
                    <a:gd name="connsiteY208" fmla="*/ 888341 h 1159883"/>
                    <a:gd name="connsiteX209" fmla="*/ 1748122 w 1793306"/>
                    <a:gd name="connsiteY209" fmla="*/ 881993 h 1159883"/>
                    <a:gd name="connsiteX210" fmla="*/ 1765841 w 1793306"/>
                    <a:gd name="connsiteY210" fmla="*/ 868606 h 1159883"/>
                    <a:gd name="connsiteX211" fmla="*/ 1793306 w 1793306"/>
                    <a:gd name="connsiteY211" fmla="*/ 847777 h 1159883"/>
                    <a:gd name="connsiteX212" fmla="*/ 1771106 w 1793306"/>
                    <a:gd name="connsiteY212" fmla="*/ 705312 h 1159883"/>
                    <a:gd name="connsiteX213" fmla="*/ 1772869 w 1793306"/>
                    <a:gd name="connsiteY213" fmla="*/ 635450 h 1159883"/>
                    <a:gd name="connsiteX214" fmla="*/ 1752408 w 1793306"/>
                    <a:gd name="connsiteY214" fmla="*/ 566684 h 1159883"/>
                    <a:gd name="connsiteX215" fmla="*/ 1717915 w 1793306"/>
                    <a:gd name="connsiteY215" fmla="*/ 545578 h 1159883"/>
                    <a:gd name="connsiteX216" fmla="*/ 1637812 w 1793306"/>
                    <a:gd name="connsiteY216" fmla="*/ 543389 h 1159883"/>
                    <a:gd name="connsiteX217" fmla="*/ 1593054 w 1793306"/>
                    <a:gd name="connsiteY217" fmla="*/ 534299 h 1159883"/>
                    <a:gd name="connsiteX218" fmla="*/ 1531776 w 1793306"/>
                    <a:gd name="connsiteY218" fmla="*/ 424961 h 1159883"/>
                    <a:gd name="connsiteX219" fmla="*/ 1520819 w 1793306"/>
                    <a:gd name="connsiteY219" fmla="*/ 389315 h 1159883"/>
                    <a:gd name="connsiteX220" fmla="*/ 1491569 w 1793306"/>
                    <a:gd name="connsiteY220" fmla="*/ 356534 h 1159883"/>
                    <a:gd name="connsiteX221" fmla="*/ 1548711 w 1793306"/>
                    <a:gd name="connsiteY221" fmla="*/ 296912 h 1159883"/>
                    <a:gd name="connsiteX222" fmla="*/ 1546960 w 1793306"/>
                    <a:gd name="connsiteY222" fmla="*/ 238382 h 1159883"/>
                    <a:gd name="connsiteX223" fmla="*/ 1504944 w 1793306"/>
                    <a:gd name="connsiteY223" fmla="*/ 213379 h 1159883"/>
                    <a:gd name="connsiteX224" fmla="*/ 1460878 w 1793306"/>
                    <a:gd name="connsiteY224" fmla="*/ 201370 h 1159883"/>
                    <a:gd name="connsiteX225" fmla="*/ 1425659 w 1793306"/>
                    <a:gd name="connsiteY225" fmla="*/ 164349 h 1159883"/>
                    <a:gd name="connsiteX226" fmla="*/ 1403458 w 1793306"/>
                    <a:gd name="connsiteY226" fmla="*/ 149530 h 1159883"/>
                    <a:gd name="connsiteX227" fmla="*/ 1378804 w 1793306"/>
                    <a:gd name="connsiteY227" fmla="*/ 159712 h 1159883"/>
                    <a:gd name="connsiteX228" fmla="*/ 1323424 w 1793306"/>
                    <a:gd name="connsiteY228" fmla="*/ 165436 h 1159883"/>
                    <a:gd name="connsiteX229" fmla="*/ 1293782 w 1793306"/>
                    <a:gd name="connsiteY229" fmla="*/ 164695 h 1159883"/>
                    <a:gd name="connsiteX230" fmla="*/ 1282883 w 1793306"/>
                    <a:gd name="connsiteY230" fmla="*/ 155936 h 1159883"/>
                    <a:gd name="connsiteX231" fmla="*/ 1276904 w 1793306"/>
                    <a:gd name="connsiteY231" fmla="*/ 142150 h 1159883"/>
                    <a:gd name="connsiteX232" fmla="*/ 1258229 w 1793306"/>
                    <a:gd name="connsiteY232" fmla="*/ 125840 h 1159883"/>
                    <a:gd name="connsiteX233" fmla="*/ 1246973 w 1793306"/>
                    <a:gd name="connsiteY233" fmla="*/ 126984 h 1159883"/>
                    <a:gd name="connsiteX234" fmla="*/ 1162734 w 1793306"/>
                    <a:gd name="connsiteY234" fmla="*/ 129451 h 1159883"/>
                    <a:gd name="connsiteX235" fmla="*/ 1128149 w 1793306"/>
                    <a:gd name="connsiteY235" fmla="*/ 66284 h 1159883"/>
                    <a:gd name="connsiteX236" fmla="*/ 1106317 w 1793306"/>
                    <a:gd name="connsiteY236" fmla="*/ 77207 h 1159883"/>
                    <a:gd name="connsiteX237" fmla="*/ 1070327 w 1793306"/>
                    <a:gd name="connsiteY237" fmla="*/ 85681 h 1159883"/>
                    <a:gd name="connsiteX238" fmla="*/ 1044267 w 1793306"/>
                    <a:gd name="connsiteY238" fmla="*/ 92775 h 1159883"/>
                    <a:gd name="connsiteX239" fmla="*/ 1023092 w 1793306"/>
                    <a:gd name="connsiteY239" fmla="*/ 95922 h 1159883"/>
                    <a:gd name="connsiteX240" fmla="*/ 1015718 w 1793306"/>
                    <a:gd name="connsiteY240" fmla="*/ 102269 h 1159883"/>
                    <a:gd name="connsiteX241" fmla="*/ 1022758 w 1793306"/>
                    <a:gd name="connsiteY241" fmla="*/ 120580 h 1159883"/>
                    <a:gd name="connsiteX242" fmla="*/ 1040741 w 1793306"/>
                    <a:gd name="connsiteY242" fmla="*/ 150557 h 1159883"/>
                    <a:gd name="connsiteX243" fmla="*/ 1057700 w 1793306"/>
                    <a:gd name="connsiteY243" fmla="*/ 163659 h 1159883"/>
                    <a:gd name="connsiteX244" fmla="*/ 1033725 w 1793306"/>
                    <a:gd name="connsiteY244" fmla="*/ 192154 h 1159883"/>
                    <a:gd name="connsiteX245" fmla="*/ 1022066 w 1793306"/>
                    <a:gd name="connsiteY245" fmla="*/ 204912 h 1159883"/>
                    <a:gd name="connsiteX246" fmla="*/ 1017159 w 1793306"/>
                    <a:gd name="connsiteY246" fmla="*/ 225337 h 1159883"/>
                    <a:gd name="connsiteX247" fmla="*/ 1005822 w 1793306"/>
                    <a:gd name="connsiteY247" fmla="*/ 224992 h 1159883"/>
                    <a:gd name="connsiteX248" fmla="*/ 971318 w 1793306"/>
                    <a:gd name="connsiteY248" fmla="*/ 218301 h 1159883"/>
                    <a:gd name="connsiteX249" fmla="*/ 922355 w 1793306"/>
                    <a:gd name="connsiteY249" fmla="*/ 183747 h 1159883"/>
                    <a:gd name="connsiteX250" fmla="*/ 900155 w 1793306"/>
                    <a:gd name="connsiteY250" fmla="*/ 183402 h 1159883"/>
                    <a:gd name="connsiteX251" fmla="*/ 821503 w 1793306"/>
                    <a:gd name="connsiteY251" fmla="*/ 241933 h 1159883"/>
                    <a:gd name="connsiteX252" fmla="*/ 818703 w 1793306"/>
                    <a:gd name="connsiteY252" fmla="*/ 259554 h 1159883"/>
                    <a:gd name="connsiteX253" fmla="*/ 782021 w 1793306"/>
                    <a:gd name="connsiteY253" fmla="*/ 279634 h 1159883"/>
                    <a:gd name="connsiteX254" fmla="*/ 747102 w 1793306"/>
                    <a:gd name="connsiteY254" fmla="*/ 301490 h 1159883"/>
                    <a:gd name="connsiteX255" fmla="*/ 712252 w 1793306"/>
                    <a:gd name="connsiteY255" fmla="*/ 338913 h 1159883"/>
                    <a:gd name="connsiteX256" fmla="*/ 701008 w 1793306"/>
                    <a:gd name="connsiteY256" fmla="*/ 340967 h 1159883"/>
                    <a:gd name="connsiteX257" fmla="*/ 680133 w 1793306"/>
                    <a:gd name="connsiteY257" fmla="*/ 322662 h 1159883"/>
                    <a:gd name="connsiteX258" fmla="*/ 653002 w 1793306"/>
                    <a:gd name="connsiteY258" fmla="*/ 315282 h 1159883"/>
                    <a:gd name="connsiteX259" fmla="*/ 614223 w 1793306"/>
                    <a:gd name="connsiteY259" fmla="*/ 312479 h 1159883"/>
                    <a:gd name="connsiteX260" fmla="*/ 590271 w 1793306"/>
                    <a:gd name="connsiteY260" fmla="*/ 307211 h 1159883"/>
                    <a:gd name="connsiteX261" fmla="*/ 575848 w 1793306"/>
                    <a:gd name="connsiteY261" fmla="*/ 310359 h 1159883"/>
                    <a:gd name="connsiteX262" fmla="*/ 564189 w 1793306"/>
                    <a:gd name="connsiteY262" fmla="*/ 316654 h 1159883"/>
                    <a:gd name="connsiteX263" fmla="*/ 559258 w 1793306"/>
                    <a:gd name="connsiteY263" fmla="*/ 305099 h 1159883"/>
                    <a:gd name="connsiteX264" fmla="*/ 555767 w 1793306"/>
                    <a:gd name="connsiteY264" fmla="*/ 293367 h 1159883"/>
                    <a:gd name="connsiteX265" fmla="*/ 533198 w 1793306"/>
                    <a:gd name="connsiteY265" fmla="*/ 287015 h 1159883"/>
                    <a:gd name="connsiteX266" fmla="*/ 534258 w 1793306"/>
                    <a:gd name="connsiteY266" fmla="*/ 266246 h 1159883"/>
                    <a:gd name="connsiteX267" fmla="*/ 507472 w 1793306"/>
                    <a:gd name="connsiteY267" fmla="*/ 255321 h 1159883"/>
                    <a:gd name="connsiteX268" fmla="*/ 440169 w 1793306"/>
                    <a:gd name="connsiteY268" fmla="*/ 235234 h 1159883"/>
                    <a:gd name="connsiteX269" fmla="*/ 433786 w 1793306"/>
                    <a:gd name="connsiteY269" fmla="*/ 199249 h 1159883"/>
                    <a:gd name="connsiteX270" fmla="*/ 436309 w 1793306"/>
                    <a:gd name="connsiteY270" fmla="*/ 163659 h 1159883"/>
                    <a:gd name="connsiteX271" fmla="*/ 466574 w 1793306"/>
                    <a:gd name="connsiteY271" fmla="*/ 106165 h 1159883"/>
                    <a:gd name="connsiteX272" fmla="*/ 470088 w 1793306"/>
                    <a:gd name="connsiteY272" fmla="*/ 75489 h 1159883"/>
                    <a:gd name="connsiteX273" fmla="*/ 467645 w 1793306"/>
                    <a:gd name="connsiteY273" fmla="*/ 55008 h 1159883"/>
                    <a:gd name="connsiteX274" fmla="*/ 440169 w 1793306"/>
                    <a:gd name="connsiteY274" fmla="*/ 36703 h 1159883"/>
                    <a:gd name="connsiteX275" fmla="*/ 398913 w 1793306"/>
                    <a:gd name="connsiteY275" fmla="*/ 24342 h 1159883"/>
                    <a:gd name="connsiteX276" fmla="*/ 351632 w 1793306"/>
                    <a:gd name="connsiteY276" fmla="*/ 32814 h 1159883"/>
                    <a:gd name="connsiteX277" fmla="*/ 308983 w 1793306"/>
                    <a:gd name="connsiteY277" fmla="*/ 29608 h 1159883"/>
                    <a:gd name="connsiteX278" fmla="*/ 262451 w 1793306"/>
                    <a:gd name="connsiteY278" fmla="*/ 6322 h 1159883"/>
                    <a:gd name="connsiteX279" fmla="*/ 219121 w 1793306"/>
                    <a:gd name="connsiteY279" fmla="*/ 4202 h 1159883"/>
                    <a:gd name="connsiteX280" fmla="*/ 196979 w 1793306"/>
                    <a:gd name="connsiteY280" fmla="*/ 9529 h 1159883"/>
                    <a:gd name="connsiteX281" fmla="*/ 203292 w 1793306"/>
                    <a:gd name="connsiteY281" fmla="*/ 35962 h 1159883"/>
                    <a:gd name="connsiteX282" fmla="*/ 205757 w 1793306"/>
                    <a:gd name="connsiteY282" fmla="*/ 47289 h 1159883"/>
                    <a:gd name="connsiteX283" fmla="*/ 203649 w 1793306"/>
                    <a:gd name="connsiteY283" fmla="*/ 57818 h 1159883"/>
                    <a:gd name="connsiteX284" fmla="*/ 195873 w 1793306"/>
                    <a:gd name="connsiteY284" fmla="*/ 68109 h 1159883"/>
                    <a:gd name="connsiteX285" fmla="*/ 195481 w 1793306"/>
                    <a:gd name="connsiteY285" fmla="*/ 68109 h 1159883"/>
                    <a:gd name="connsiteX286" fmla="*/ 195873 w 1793306"/>
                    <a:gd name="connsiteY286" fmla="*/ 68109 h 1159883"/>
                    <a:gd name="connsiteX287" fmla="*/ 197267 w 1793306"/>
                    <a:gd name="connsiteY287" fmla="*/ 68396 h 1159883"/>
                    <a:gd name="connsiteX288" fmla="*/ 197267 w 1793306"/>
                    <a:gd name="connsiteY288" fmla="*/ 68396 h 115988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  <a:cxn ang="0">
                      <a:pos x="connsiteX209" y="connsiteY209"/>
                    </a:cxn>
                    <a:cxn ang="0">
                      <a:pos x="connsiteX210" y="connsiteY210"/>
                    </a:cxn>
                    <a:cxn ang="0">
                      <a:pos x="connsiteX211" y="connsiteY211"/>
                    </a:cxn>
                    <a:cxn ang="0">
                      <a:pos x="connsiteX212" y="connsiteY212"/>
                    </a:cxn>
                    <a:cxn ang="0">
                      <a:pos x="connsiteX213" y="connsiteY213"/>
                    </a:cxn>
                    <a:cxn ang="0">
                      <a:pos x="connsiteX214" y="connsiteY214"/>
                    </a:cxn>
                    <a:cxn ang="0">
                      <a:pos x="connsiteX215" y="connsiteY215"/>
                    </a:cxn>
                    <a:cxn ang="0">
                      <a:pos x="connsiteX216" y="connsiteY216"/>
                    </a:cxn>
                    <a:cxn ang="0">
                      <a:pos x="connsiteX217" y="connsiteY217"/>
                    </a:cxn>
                    <a:cxn ang="0">
                      <a:pos x="connsiteX218" y="connsiteY218"/>
                    </a:cxn>
                    <a:cxn ang="0">
                      <a:pos x="connsiteX219" y="connsiteY219"/>
                    </a:cxn>
                    <a:cxn ang="0">
                      <a:pos x="connsiteX220" y="connsiteY220"/>
                    </a:cxn>
                    <a:cxn ang="0">
                      <a:pos x="connsiteX221" y="connsiteY221"/>
                    </a:cxn>
                    <a:cxn ang="0">
                      <a:pos x="connsiteX222" y="connsiteY222"/>
                    </a:cxn>
                    <a:cxn ang="0">
                      <a:pos x="connsiteX223" y="connsiteY223"/>
                    </a:cxn>
                    <a:cxn ang="0">
                      <a:pos x="connsiteX224" y="connsiteY224"/>
                    </a:cxn>
                    <a:cxn ang="0">
                      <a:pos x="connsiteX225" y="connsiteY225"/>
                    </a:cxn>
                    <a:cxn ang="0">
                      <a:pos x="connsiteX226" y="connsiteY226"/>
                    </a:cxn>
                    <a:cxn ang="0">
                      <a:pos x="connsiteX227" y="connsiteY227"/>
                    </a:cxn>
                    <a:cxn ang="0">
                      <a:pos x="connsiteX228" y="connsiteY228"/>
                    </a:cxn>
                    <a:cxn ang="0">
                      <a:pos x="connsiteX229" y="connsiteY229"/>
                    </a:cxn>
                    <a:cxn ang="0">
                      <a:pos x="connsiteX230" y="connsiteY230"/>
                    </a:cxn>
                    <a:cxn ang="0">
                      <a:pos x="connsiteX231" y="connsiteY231"/>
                    </a:cxn>
                    <a:cxn ang="0">
                      <a:pos x="connsiteX232" y="connsiteY232"/>
                    </a:cxn>
                    <a:cxn ang="0">
                      <a:pos x="connsiteX233" y="connsiteY233"/>
                    </a:cxn>
                    <a:cxn ang="0">
                      <a:pos x="connsiteX234" y="connsiteY234"/>
                    </a:cxn>
                    <a:cxn ang="0">
                      <a:pos x="connsiteX235" y="connsiteY235"/>
                    </a:cxn>
                    <a:cxn ang="0">
                      <a:pos x="connsiteX236" y="connsiteY236"/>
                    </a:cxn>
                    <a:cxn ang="0">
                      <a:pos x="connsiteX237" y="connsiteY237"/>
                    </a:cxn>
                    <a:cxn ang="0">
                      <a:pos x="connsiteX238" y="connsiteY238"/>
                    </a:cxn>
                    <a:cxn ang="0">
                      <a:pos x="connsiteX239" y="connsiteY239"/>
                    </a:cxn>
                    <a:cxn ang="0">
                      <a:pos x="connsiteX240" y="connsiteY240"/>
                    </a:cxn>
                    <a:cxn ang="0">
                      <a:pos x="connsiteX241" y="connsiteY241"/>
                    </a:cxn>
                    <a:cxn ang="0">
                      <a:pos x="connsiteX242" y="connsiteY242"/>
                    </a:cxn>
                    <a:cxn ang="0">
                      <a:pos x="connsiteX243" y="connsiteY243"/>
                    </a:cxn>
                    <a:cxn ang="0">
                      <a:pos x="connsiteX244" y="connsiteY244"/>
                    </a:cxn>
                    <a:cxn ang="0">
                      <a:pos x="connsiteX245" y="connsiteY245"/>
                    </a:cxn>
                    <a:cxn ang="0">
                      <a:pos x="connsiteX246" y="connsiteY246"/>
                    </a:cxn>
                    <a:cxn ang="0">
                      <a:pos x="connsiteX247" y="connsiteY247"/>
                    </a:cxn>
                    <a:cxn ang="0">
                      <a:pos x="connsiteX248" y="connsiteY248"/>
                    </a:cxn>
                    <a:cxn ang="0">
                      <a:pos x="connsiteX249" y="connsiteY249"/>
                    </a:cxn>
                    <a:cxn ang="0">
                      <a:pos x="connsiteX250" y="connsiteY250"/>
                    </a:cxn>
                    <a:cxn ang="0">
                      <a:pos x="connsiteX251" y="connsiteY251"/>
                    </a:cxn>
                    <a:cxn ang="0">
                      <a:pos x="connsiteX252" y="connsiteY252"/>
                    </a:cxn>
                    <a:cxn ang="0">
                      <a:pos x="connsiteX253" y="connsiteY253"/>
                    </a:cxn>
                    <a:cxn ang="0">
                      <a:pos x="connsiteX254" y="connsiteY254"/>
                    </a:cxn>
                    <a:cxn ang="0">
                      <a:pos x="connsiteX255" y="connsiteY255"/>
                    </a:cxn>
                    <a:cxn ang="0">
                      <a:pos x="connsiteX256" y="connsiteY256"/>
                    </a:cxn>
                    <a:cxn ang="0">
                      <a:pos x="connsiteX257" y="connsiteY257"/>
                    </a:cxn>
                    <a:cxn ang="0">
                      <a:pos x="connsiteX258" y="connsiteY258"/>
                    </a:cxn>
                    <a:cxn ang="0">
                      <a:pos x="connsiteX259" y="connsiteY259"/>
                    </a:cxn>
                    <a:cxn ang="0">
                      <a:pos x="connsiteX260" y="connsiteY260"/>
                    </a:cxn>
                    <a:cxn ang="0">
                      <a:pos x="connsiteX261" y="connsiteY261"/>
                    </a:cxn>
                    <a:cxn ang="0">
                      <a:pos x="connsiteX262" y="connsiteY262"/>
                    </a:cxn>
                    <a:cxn ang="0">
                      <a:pos x="connsiteX263" y="connsiteY263"/>
                    </a:cxn>
                    <a:cxn ang="0">
                      <a:pos x="connsiteX264" y="connsiteY264"/>
                    </a:cxn>
                    <a:cxn ang="0">
                      <a:pos x="connsiteX265" y="connsiteY265"/>
                    </a:cxn>
                    <a:cxn ang="0">
                      <a:pos x="connsiteX266" y="connsiteY266"/>
                    </a:cxn>
                    <a:cxn ang="0">
                      <a:pos x="connsiteX267" y="connsiteY267"/>
                    </a:cxn>
                    <a:cxn ang="0">
                      <a:pos x="connsiteX268" y="connsiteY268"/>
                    </a:cxn>
                    <a:cxn ang="0">
                      <a:pos x="connsiteX269" y="connsiteY269"/>
                    </a:cxn>
                    <a:cxn ang="0">
                      <a:pos x="connsiteX270" y="connsiteY270"/>
                    </a:cxn>
                    <a:cxn ang="0">
                      <a:pos x="connsiteX271" y="connsiteY271"/>
                    </a:cxn>
                    <a:cxn ang="0">
                      <a:pos x="connsiteX272" y="connsiteY272"/>
                    </a:cxn>
                    <a:cxn ang="0">
                      <a:pos x="connsiteX273" y="connsiteY273"/>
                    </a:cxn>
                    <a:cxn ang="0">
                      <a:pos x="connsiteX274" y="connsiteY274"/>
                    </a:cxn>
                    <a:cxn ang="0">
                      <a:pos x="connsiteX275" y="connsiteY275"/>
                    </a:cxn>
                    <a:cxn ang="0">
                      <a:pos x="connsiteX276" y="connsiteY276"/>
                    </a:cxn>
                    <a:cxn ang="0">
                      <a:pos x="connsiteX277" y="connsiteY277"/>
                    </a:cxn>
                    <a:cxn ang="0">
                      <a:pos x="connsiteX278" y="connsiteY278"/>
                    </a:cxn>
                    <a:cxn ang="0">
                      <a:pos x="connsiteX279" y="connsiteY279"/>
                    </a:cxn>
                    <a:cxn ang="0">
                      <a:pos x="connsiteX280" y="connsiteY280"/>
                    </a:cxn>
                    <a:cxn ang="0">
                      <a:pos x="connsiteX281" y="connsiteY281"/>
                    </a:cxn>
                    <a:cxn ang="0">
                      <a:pos x="connsiteX282" y="connsiteY282"/>
                    </a:cxn>
                    <a:cxn ang="0">
                      <a:pos x="connsiteX283" y="connsiteY283"/>
                    </a:cxn>
                    <a:cxn ang="0">
                      <a:pos x="connsiteX284" y="connsiteY284"/>
                    </a:cxn>
                    <a:cxn ang="0">
                      <a:pos x="connsiteX285" y="connsiteY285"/>
                    </a:cxn>
                    <a:cxn ang="0">
                      <a:pos x="connsiteX286" y="connsiteY286"/>
                    </a:cxn>
                    <a:cxn ang="0">
                      <a:pos x="connsiteX287" y="connsiteY287"/>
                    </a:cxn>
                    <a:cxn ang="0">
                      <a:pos x="connsiteX288" y="connsiteY288"/>
                    </a:cxn>
                  </a:cxnLst>
                  <a:rect l="l" t="t" r="r" b="b"/>
                  <a:pathLst>
                    <a:path w="1793306" h="1159883" fill="norm" stroke="1" extrusionOk="0">
                      <a:moveTo>
                        <a:pt x="197267" y="68396"/>
                      </a:moveTo>
                      <a:cubicBezTo>
                        <a:pt x="196541" y="71206"/>
                        <a:pt x="196264" y="74748"/>
                        <a:pt x="195873" y="77207"/>
                      </a:cubicBezTo>
                      <a:cubicBezTo>
                        <a:pt x="195873" y="77207"/>
                        <a:pt x="199375" y="80413"/>
                        <a:pt x="202532" y="83215"/>
                      </a:cubicBezTo>
                      <a:cubicBezTo>
                        <a:pt x="206817" y="86707"/>
                        <a:pt x="210331" y="89913"/>
                        <a:pt x="210688" y="94146"/>
                      </a:cubicBezTo>
                      <a:lnTo>
                        <a:pt x="210688" y="101240"/>
                      </a:lnTo>
                      <a:cubicBezTo>
                        <a:pt x="211022" y="111828"/>
                        <a:pt x="211022" y="131907"/>
                        <a:pt x="213488" y="139633"/>
                      </a:cubicBezTo>
                      <a:cubicBezTo>
                        <a:pt x="216299" y="149529"/>
                        <a:pt x="212082" y="157937"/>
                        <a:pt x="207163" y="167497"/>
                      </a:cubicBezTo>
                      <a:cubicBezTo>
                        <a:pt x="205043" y="171385"/>
                        <a:pt x="202923" y="175273"/>
                        <a:pt x="201472" y="179506"/>
                      </a:cubicBezTo>
                      <a:cubicBezTo>
                        <a:pt x="199375" y="184370"/>
                        <a:pt x="199790" y="184773"/>
                        <a:pt x="200481" y="185514"/>
                      </a:cubicBezTo>
                      <a:cubicBezTo>
                        <a:pt x="202532" y="187635"/>
                        <a:pt x="205043" y="190092"/>
                        <a:pt x="206817" y="196445"/>
                      </a:cubicBezTo>
                      <a:cubicBezTo>
                        <a:pt x="209617" y="205601"/>
                        <a:pt x="208223" y="212350"/>
                        <a:pt x="206449" y="219387"/>
                      </a:cubicBezTo>
                      <a:cubicBezTo>
                        <a:pt x="205757" y="222189"/>
                        <a:pt x="205043" y="225336"/>
                        <a:pt x="205043" y="228139"/>
                      </a:cubicBezTo>
                      <a:cubicBezTo>
                        <a:pt x="204697" y="235578"/>
                        <a:pt x="205757" y="236949"/>
                        <a:pt x="209283" y="241586"/>
                      </a:cubicBezTo>
                      <a:lnTo>
                        <a:pt x="211022" y="243708"/>
                      </a:lnTo>
                      <a:cubicBezTo>
                        <a:pt x="214190" y="247882"/>
                        <a:pt x="216656" y="251088"/>
                        <a:pt x="218407" y="254235"/>
                      </a:cubicBezTo>
                      <a:cubicBezTo>
                        <a:pt x="220515" y="257720"/>
                        <a:pt x="222267" y="260985"/>
                        <a:pt x="224098" y="265562"/>
                      </a:cubicBezTo>
                      <a:cubicBezTo>
                        <a:pt x="226564" y="271168"/>
                        <a:pt x="227243" y="277917"/>
                        <a:pt x="226207" y="284213"/>
                      </a:cubicBezTo>
                      <a:cubicBezTo>
                        <a:pt x="225158" y="290280"/>
                        <a:pt x="222267" y="295883"/>
                        <a:pt x="217347" y="300806"/>
                      </a:cubicBezTo>
                      <a:cubicBezTo>
                        <a:pt x="209974" y="308870"/>
                        <a:pt x="208557" y="308870"/>
                        <a:pt x="203292" y="309214"/>
                      </a:cubicBezTo>
                      <a:cubicBezTo>
                        <a:pt x="202232" y="309214"/>
                        <a:pt x="200780" y="309677"/>
                        <a:pt x="199375" y="309677"/>
                      </a:cubicBezTo>
                      <a:cubicBezTo>
                        <a:pt x="190942" y="311334"/>
                        <a:pt x="188108" y="307843"/>
                        <a:pt x="184248" y="302920"/>
                      </a:cubicBezTo>
                      <a:cubicBezTo>
                        <a:pt x="183131" y="301152"/>
                        <a:pt x="181449" y="299375"/>
                        <a:pt x="178926" y="298004"/>
                      </a:cubicBezTo>
                      <a:cubicBezTo>
                        <a:pt x="174006" y="295883"/>
                        <a:pt x="173292" y="296229"/>
                        <a:pt x="169778" y="298004"/>
                      </a:cubicBezTo>
                      <a:lnTo>
                        <a:pt x="167313" y="299375"/>
                      </a:lnTo>
                      <a:cubicBezTo>
                        <a:pt x="163453" y="301152"/>
                        <a:pt x="160930" y="303264"/>
                        <a:pt x="159248" y="305099"/>
                      </a:cubicBezTo>
                      <a:cubicBezTo>
                        <a:pt x="156357" y="307211"/>
                        <a:pt x="154271" y="308870"/>
                        <a:pt x="150746" y="310359"/>
                      </a:cubicBezTo>
                      <a:cubicBezTo>
                        <a:pt x="146887" y="311334"/>
                        <a:pt x="141933" y="312133"/>
                        <a:pt x="137382" y="313161"/>
                      </a:cubicBezTo>
                      <a:cubicBezTo>
                        <a:pt x="135931" y="313161"/>
                        <a:pt x="134548" y="313506"/>
                        <a:pt x="133154" y="313851"/>
                      </a:cubicBezTo>
                      <a:lnTo>
                        <a:pt x="133465" y="314196"/>
                      </a:lnTo>
                      <a:cubicBezTo>
                        <a:pt x="133880" y="315281"/>
                        <a:pt x="134156" y="315964"/>
                        <a:pt x="134548" y="317393"/>
                      </a:cubicBezTo>
                      <a:cubicBezTo>
                        <a:pt x="134871" y="317739"/>
                        <a:pt x="136322" y="319516"/>
                        <a:pt x="138073" y="321231"/>
                      </a:cubicBezTo>
                      <a:cubicBezTo>
                        <a:pt x="140908" y="324092"/>
                        <a:pt x="144053" y="327240"/>
                        <a:pt x="146172" y="328670"/>
                      </a:cubicBezTo>
                      <a:cubicBezTo>
                        <a:pt x="148638" y="330784"/>
                        <a:pt x="152140" y="336446"/>
                        <a:pt x="155354" y="343087"/>
                      </a:cubicBezTo>
                      <a:cubicBezTo>
                        <a:pt x="159582" y="352301"/>
                        <a:pt x="164156" y="363224"/>
                        <a:pt x="165228" y="366777"/>
                      </a:cubicBezTo>
                      <a:cubicBezTo>
                        <a:pt x="166622" y="371692"/>
                        <a:pt x="164513" y="375984"/>
                        <a:pt x="160930" y="379475"/>
                      </a:cubicBezTo>
                      <a:cubicBezTo>
                        <a:pt x="158465" y="381933"/>
                        <a:pt x="154963" y="384053"/>
                        <a:pt x="151806" y="385484"/>
                      </a:cubicBezTo>
                      <a:lnTo>
                        <a:pt x="152140" y="386166"/>
                      </a:lnTo>
                      <a:cubicBezTo>
                        <a:pt x="153557" y="390399"/>
                        <a:pt x="156725" y="395666"/>
                        <a:pt x="158880" y="397787"/>
                      </a:cubicBezTo>
                      <a:cubicBezTo>
                        <a:pt x="164513" y="403105"/>
                        <a:pt x="163108" y="407683"/>
                        <a:pt x="158465" y="412262"/>
                      </a:cubicBezTo>
                      <a:cubicBezTo>
                        <a:pt x="157129" y="413692"/>
                        <a:pt x="155665" y="415063"/>
                        <a:pt x="153891" y="416436"/>
                      </a:cubicBezTo>
                      <a:cubicBezTo>
                        <a:pt x="151149" y="418894"/>
                        <a:pt x="147912" y="421410"/>
                        <a:pt x="146172" y="424271"/>
                      </a:cubicBezTo>
                      <a:cubicBezTo>
                        <a:pt x="142647" y="429539"/>
                        <a:pt x="139479" y="433031"/>
                        <a:pt x="135216" y="435834"/>
                      </a:cubicBezTo>
                      <a:cubicBezTo>
                        <a:pt x="131691" y="438695"/>
                        <a:pt x="127497" y="440749"/>
                        <a:pt x="122198" y="442927"/>
                      </a:cubicBezTo>
                      <a:cubicBezTo>
                        <a:pt x="113362" y="446472"/>
                        <a:pt x="108788" y="443609"/>
                        <a:pt x="106691" y="438291"/>
                      </a:cubicBezTo>
                      <a:cubicBezTo>
                        <a:pt x="105631" y="435547"/>
                        <a:pt x="105262" y="432687"/>
                        <a:pt x="105262" y="429885"/>
                      </a:cubicBezTo>
                      <a:lnTo>
                        <a:pt x="105262" y="426736"/>
                      </a:lnTo>
                      <a:cubicBezTo>
                        <a:pt x="104237" y="422841"/>
                        <a:pt x="103511" y="418894"/>
                        <a:pt x="102797" y="412600"/>
                      </a:cubicBezTo>
                      <a:cubicBezTo>
                        <a:pt x="102463" y="410486"/>
                        <a:pt x="101772" y="407683"/>
                        <a:pt x="101403" y="403787"/>
                      </a:cubicBezTo>
                      <a:cubicBezTo>
                        <a:pt x="99998" y="396012"/>
                        <a:pt x="101403" y="389314"/>
                        <a:pt x="102797" y="383306"/>
                      </a:cubicBezTo>
                      <a:cubicBezTo>
                        <a:pt x="103511" y="379761"/>
                        <a:pt x="104237" y="376614"/>
                        <a:pt x="103857" y="376269"/>
                      </a:cubicBezTo>
                      <a:cubicBezTo>
                        <a:pt x="102797" y="373811"/>
                        <a:pt x="101046" y="371354"/>
                        <a:pt x="99306" y="369233"/>
                      </a:cubicBezTo>
                      <a:lnTo>
                        <a:pt x="98938" y="369233"/>
                      </a:lnTo>
                      <a:cubicBezTo>
                        <a:pt x="97486" y="377304"/>
                        <a:pt x="95021" y="394295"/>
                        <a:pt x="95021" y="398125"/>
                      </a:cubicBezTo>
                      <a:cubicBezTo>
                        <a:pt x="95412" y="402416"/>
                        <a:pt x="90101" y="411514"/>
                        <a:pt x="83776" y="420728"/>
                      </a:cubicBezTo>
                      <a:cubicBezTo>
                        <a:pt x="75677" y="432687"/>
                        <a:pt x="65101" y="446472"/>
                        <a:pt x="61922" y="448592"/>
                      </a:cubicBezTo>
                      <a:cubicBezTo>
                        <a:pt x="59802" y="450653"/>
                        <a:pt x="55943" y="453507"/>
                        <a:pt x="52071" y="456031"/>
                      </a:cubicBezTo>
                      <a:cubicBezTo>
                        <a:pt x="50678" y="457059"/>
                        <a:pt x="49629" y="457749"/>
                        <a:pt x="48212" y="458833"/>
                      </a:cubicBezTo>
                      <a:cubicBezTo>
                        <a:pt x="49906" y="465129"/>
                        <a:pt x="50678" y="472514"/>
                        <a:pt x="46737" y="477133"/>
                      </a:cubicBezTo>
                      <a:lnTo>
                        <a:pt x="46380" y="477479"/>
                      </a:lnTo>
                      <a:cubicBezTo>
                        <a:pt x="45320" y="478516"/>
                        <a:pt x="43581" y="480348"/>
                        <a:pt x="42187" y="482064"/>
                      </a:cubicBezTo>
                      <a:cubicBezTo>
                        <a:pt x="37947" y="486292"/>
                        <a:pt x="33028" y="491281"/>
                        <a:pt x="33028" y="492709"/>
                      </a:cubicBezTo>
                      <a:cubicBezTo>
                        <a:pt x="31968" y="500428"/>
                        <a:pt x="28051" y="501799"/>
                        <a:pt x="21726" y="501108"/>
                      </a:cubicBezTo>
                      <a:cubicBezTo>
                        <a:pt x="20321" y="501108"/>
                        <a:pt x="19618" y="500774"/>
                        <a:pt x="18926" y="500774"/>
                      </a:cubicBezTo>
                      <a:cubicBezTo>
                        <a:pt x="17152" y="500083"/>
                        <a:pt x="14687" y="499679"/>
                        <a:pt x="12233" y="500083"/>
                      </a:cubicBezTo>
                      <a:lnTo>
                        <a:pt x="12233" y="500428"/>
                      </a:lnTo>
                      <a:cubicBezTo>
                        <a:pt x="9434" y="500774"/>
                        <a:pt x="6196" y="501108"/>
                        <a:pt x="3385" y="501108"/>
                      </a:cubicBezTo>
                      <a:lnTo>
                        <a:pt x="3109" y="501108"/>
                      </a:lnTo>
                      <a:lnTo>
                        <a:pt x="5194" y="504265"/>
                      </a:lnTo>
                      <a:cubicBezTo>
                        <a:pt x="6196" y="506039"/>
                        <a:pt x="7659" y="508147"/>
                        <a:pt x="9076" y="510612"/>
                      </a:cubicBezTo>
                      <a:cubicBezTo>
                        <a:pt x="16092" y="522629"/>
                        <a:pt x="22786" y="537099"/>
                        <a:pt x="22786" y="545854"/>
                      </a:cubicBezTo>
                      <a:lnTo>
                        <a:pt x="22786" y="546257"/>
                      </a:lnTo>
                      <a:lnTo>
                        <a:pt x="22786" y="547006"/>
                      </a:lnTo>
                      <a:cubicBezTo>
                        <a:pt x="22786" y="548769"/>
                        <a:pt x="22452" y="550831"/>
                        <a:pt x="22452" y="552951"/>
                      </a:cubicBezTo>
                      <a:lnTo>
                        <a:pt x="22072" y="559645"/>
                      </a:lnTo>
                      <a:cubicBezTo>
                        <a:pt x="21381" y="572006"/>
                        <a:pt x="19986" y="587098"/>
                        <a:pt x="19330" y="590370"/>
                      </a:cubicBezTo>
                      <a:lnTo>
                        <a:pt x="19330" y="591061"/>
                      </a:lnTo>
                      <a:lnTo>
                        <a:pt x="19330" y="591395"/>
                      </a:lnTo>
                      <a:lnTo>
                        <a:pt x="18926" y="591741"/>
                      </a:lnTo>
                      <a:cubicBezTo>
                        <a:pt x="18212" y="595289"/>
                        <a:pt x="14019" y="600554"/>
                        <a:pt x="9710" y="605877"/>
                      </a:cubicBezTo>
                      <a:cubicBezTo>
                        <a:pt x="5908" y="611142"/>
                        <a:pt x="1277" y="616741"/>
                        <a:pt x="217" y="619610"/>
                      </a:cubicBezTo>
                      <a:cubicBezTo>
                        <a:pt x="-474" y="621326"/>
                        <a:pt x="586" y="623158"/>
                        <a:pt x="1991" y="625957"/>
                      </a:cubicBezTo>
                      <a:cubicBezTo>
                        <a:pt x="3385" y="629103"/>
                        <a:pt x="5563" y="632997"/>
                        <a:pt x="6968" y="638596"/>
                      </a:cubicBezTo>
                      <a:lnTo>
                        <a:pt x="6968" y="639057"/>
                      </a:lnTo>
                      <a:cubicBezTo>
                        <a:pt x="9076" y="647121"/>
                        <a:pt x="8316" y="656971"/>
                        <a:pt x="7659" y="665093"/>
                      </a:cubicBezTo>
                      <a:cubicBezTo>
                        <a:pt x="7302" y="669667"/>
                        <a:pt x="6968" y="673619"/>
                        <a:pt x="7302" y="673907"/>
                      </a:cubicBezTo>
                      <a:lnTo>
                        <a:pt x="7302" y="674241"/>
                      </a:lnTo>
                      <a:cubicBezTo>
                        <a:pt x="7659" y="674989"/>
                        <a:pt x="8028" y="676072"/>
                        <a:pt x="8028" y="677109"/>
                      </a:cubicBezTo>
                      <a:cubicBezTo>
                        <a:pt x="22072" y="683803"/>
                        <a:pt x="41818" y="693008"/>
                        <a:pt x="61196" y="702109"/>
                      </a:cubicBezTo>
                      <a:cubicBezTo>
                        <a:pt x="82002" y="712005"/>
                        <a:pt x="101403" y="721164"/>
                        <a:pt x="111622" y="725738"/>
                      </a:cubicBezTo>
                      <a:cubicBezTo>
                        <a:pt x="123258" y="731061"/>
                        <a:pt x="133154" y="734263"/>
                        <a:pt x="141253" y="737063"/>
                      </a:cubicBezTo>
                      <a:cubicBezTo>
                        <a:pt x="154663" y="741245"/>
                        <a:pt x="163453" y="744102"/>
                        <a:pt x="168707" y="752178"/>
                      </a:cubicBezTo>
                      <a:lnTo>
                        <a:pt x="169087" y="752570"/>
                      </a:lnTo>
                      <a:cubicBezTo>
                        <a:pt x="170147" y="754344"/>
                        <a:pt x="171172" y="756060"/>
                        <a:pt x="172232" y="757835"/>
                      </a:cubicBezTo>
                      <a:cubicBezTo>
                        <a:pt x="173004" y="759609"/>
                        <a:pt x="173638" y="761729"/>
                        <a:pt x="174006" y="763560"/>
                      </a:cubicBezTo>
                      <a:cubicBezTo>
                        <a:pt x="176172" y="773399"/>
                        <a:pt x="173004" y="782212"/>
                        <a:pt x="165907" y="788560"/>
                      </a:cubicBezTo>
                      <a:lnTo>
                        <a:pt x="165573" y="788560"/>
                      </a:lnTo>
                      <a:cubicBezTo>
                        <a:pt x="164513" y="789586"/>
                        <a:pt x="163108" y="791026"/>
                        <a:pt x="160930" y="792397"/>
                      </a:cubicBezTo>
                      <a:cubicBezTo>
                        <a:pt x="153891" y="798053"/>
                        <a:pt x="142313" y="807615"/>
                        <a:pt x="145112" y="811095"/>
                      </a:cubicBezTo>
                      <a:cubicBezTo>
                        <a:pt x="152140" y="819516"/>
                        <a:pt x="149341" y="824897"/>
                        <a:pt x="144053" y="829470"/>
                      </a:cubicBezTo>
                      <a:cubicBezTo>
                        <a:pt x="142647" y="830496"/>
                        <a:pt x="141599" y="831187"/>
                        <a:pt x="140136" y="831924"/>
                      </a:cubicBezTo>
                      <a:lnTo>
                        <a:pt x="140539" y="832270"/>
                      </a:lnTo>
                      <a:cubicBezTo>
                        <a:pt x="145838" y="837201"/>
                        <a:pt x="159582" y="845657"/>
                        <a:pt x="173638" y="854124"/>
                      </a:cubicBezTo>
                      <a:cubicBezTo>
                        <a:pt x="194456" y="867177"/>
                        <a:pt x="215942" y="880564"/>
                        <a:pt x="217347" y="888687"/>
                      </a:cubicBezTo>
                      <a:lnTo>
                        <a:pt x="217347" y="889032"/>
                      </a:lnTo>
                      <a:lnTo>
                        <a:pt x="217347" y="889378"/>
                      </a:lnTo>
                      <a:cubicBezTo>
                        <a:pt x="217773" y="892926"/>
                        <a:pt x="216656" y="896405"/>
                        <a:pt x="215608" y="899954"/>
                      </a:cubicBezTo>
                      <a:cubicBezTo>
                        <a:pt x="215250" y="900703"/>
                        <a:pt x="214882" y="901739"/>
                        <a:pt x="214605" y="903156"/>
                      </a:cubicBezTo>
                      <a:cubicBezTo>
                        <a:pt x="213833" y="906302"/>
                        <a:pt x="214190" y="910196"/>
                        <a:pt x="224732" y="913007"/>
                      </a:cubicBezTo>
                      <a:lnTo>
                        <a:pt x="226898" y="913352"/>
                      </a:lnTo>
                      <a:cubicBezTo>
                        <a:pt x="231137" y="914378"/>
                        <a:pt x="234617" y="915461"/>
                        <a:pt x="237451" y="916209"/>
                      </a:cubicBezTo>
                      <a:cubicBezTo>
                        <a:pt x="241034" y="916889"/>
                        <a:pt x="244133" y="917638"/>
                        <a:pt x="247693" y="918663"/>
                      </a:cubicBezTo>
                      <a:cubicBezTo>
                        <a:pt x="263522" y="922212"/>
                        <a:pt x="275192" y="923928"/>
                        <a:pt x="279743" y="924274"/>
                      </a:cubicBezTo>
                      <a:cubicBezTo>
                        <a:pt x="283257" y="924677"/>
                        <a:pt x="285722" y="926048"/>
                        <a:pt x="287842" y="928502"/>
                      </a:cubicBezTo>
                      <a:cubicBezTo>
                        <a:pt x="289294" y="930622"/>
                        <a:pt x="290284" y="932799"/>
                        <a:pt x="291068" y="935599"/>
                      </a:cubicBezTo>
                      <a:cubicBezTo>
                        <a:pt x="291414" y="937718"/>
                        <a:pt x="291414" y="940172"/>
                        <a:pt x="291068" y="942638"/>
                      </a:cubicBezTo>
                      <a:cubicBezTo>
                        <a:pt x="290699" y="949389"/>
                        <a:pt x="287543" y="957062"/>
                        <a:pt x="281851" y="961348"/>
                      </a:cubicBezTo>
                      <a:lnTo>
                        <a:pt x="281851" y="961693"/>
                      </a:lnTo>
                      <a:cubicBezTo>
                        <a:pt x="278326" y="964158"/>
                        <a:pt x="274824" y="965529"/>
                        <a:pt x="271298" y="966670"/>
                      </a:cubicBezTo>
                      <a:cubicBezTo>
                        <a:pt x="269213" y="967304"/>
                        <a:pt x="267439" y="967695"/>
                        <a:pt x="267036" y="967983"/>
                      </a:cubicBezTo>
                      <a:cubicBezTo>
                        <a:pt x="266321" y="968732"/>
                        <a:pt x="268833" y="968387"/>
                        <a:pt x="271967" y="972615"/>
                      </a:cubicBezTo>
                      <a:cubicBezTo>
                        <a:pt x="288556" y="993444"/>
                        <a:pt x="290284" y="1048421"/>
                        <a:pt x="290284" y="1048766"/>
                      </a:cubicBezTo>
                      <a:lnTo>
                        <a:pt x="290284" y="1051981"/>
                      </a:lnTo>
                      <a:lnTo>
                        <a:pt x="288176" y="1054434"/>
                      </a:lnTo>
                      <a:cubicBezTo>
                        <a:pt x="288176" y="1054434"/>
                        <a:pt x="273764" y="1068905"/>
                        <a:pt x="281575" y="1070633"/>
                      </a:cubicBezTo>
                      <a:lnTo>
                        <a:pt x="281851" y="1070633"/>
                      </a:lnTo>
                      <a:cubicBezTo>
                        <a:pt x="284651" y="1070967"/>
                        <a:pt x="287842" y="1071715"/>
                        <a:pt x="291068" y="1072061"/>
                      </a:cubicBezTo>
                      <a:cubicBezTo>
                        <a:pt x="294225" y="1072752"/>
                        <a:pt x="297727" y="1073086"/>
                        <a:pt x="301598" y="1073835"/>
                      </a:cubicBezTo>
                      <a:cubicBezTo>
                        <a:pt x="319927" y="1076347"/>
                        <a:pt x="340388" y="1078006"/>
                        <a:pt x="350618" y="1078006"/>
                      </a:cubicBezTo>
                      <a:cubicBezTo>
                        <a:pt x="367508" y="1078006"/>
                        <a:pt x="383038" y="1092199"/>
                        <a:pt x="383038" y="1092199"/>
                      </a:cubicBezTo>
                      <a:cubicBezTo>
                        <a:pt x="386909" y="1097119"/>
                        <a:pt x="402093" y="1115091"/>
                        <a:pt x="403118" y="1110160"/>
                      </a:cubicBezTo>
                      <a:cubicBezTo>
                        <a:pt x="404178" y="1105932"/>
                        <a:pt x="407369" y="1102038"/>
                        <a:pt x="411217" y="1099238"/>
                      </a:cubicBezTo>
                      <a:cubicBezTo>
                        <a:pt x="413671" y="1097407"/>
                        <a:pt x="416494" y="1096093"/>
                        <a:pt x="419719" y="1095287"/>
                      </a:cubicBezTo>
                      <a:cubicBezTo>
                        <a:pt x="423245" y="1094665"/>
                        <a:pt x="426747" y="1094665"/>
                        <a:pt x="430272" y="1096381"/>
                      </a:cubicBezTo>
                      <a:cubicBezTo>
                        <a:pt x="433072" y="1097810"/>
                        <a:pt x="435203" y="1099861"/>
                        <a:pt x="436943" y="1103467"/>
                      </a:cubicBezTo>
                      <a:cubicBezTo>
                        <a:pt x="439120" y="1108732"/>
                        <a:pt x="437703" y="1113996"/>
                        <a:pt x="436309" y="1118973"/>
                      </a:cubicBezTo>
                      <a:cubicBezTo>
                        <a:pt x="435537" y="1121093"/>
                        <a:pt x="434811" y="1123213"/>
                        <a:pt x="434811" y="1124526"/>
                      </a:cubicBezTo>
                      <a:cubicBezTo>
                        <a:pt x="434811" y="1124987"/>
                        <a:pt x="436943" y="1125333"/>
                        <a:pt x="445434" y="1124987"/>
                      </a:cubicBezTo>
                      <a:cubicBezTo>
                        <a:pt x="460572" y="1124526"/>
                        <a:pt x="468003" y="1123547"/>
                        <a:pt x="473982" y="1122867"/>
                      </a:cubicBezTo>
                      <a:cubicBezTo>
                        <a:pt x="480698" y="1121773"/>
                        <a:pt x="485572" y="1121093"/>
                        <a:pt x="496528" y="1121093"/>
                      </a:cubicBezTo>
                      <a:cubicBezTo>
                        <a:pt x="508544" y="1121093"/>
                        <a:pt x="512749" y="1124238"/>
                        <a:pt x="517322" y="1127787"/>
                      </a:cubicBezTo>
                      <a:cubicBezTo>
                        <a:pt x="520848" y="1130586"/>
                        <a:pt x="525099" y="1133731"/>
                        <a:pt x="539523" y="1134077"/>
                      </a:cubicBezTo>
                      <a:cubicBezTo>
                        <a:pt x="569523" y="1135505"/>
                        <a:pt x="577599" y="1131969"/>
                        <a:pt x="577599" y="1131969"/>
                      </a:cubicBezTo>
                      <a:lnTo>
                        <a:pt x="584983" y="1129503"/>
                      </a:lnTo>
                      <a:lnTo>
                        <a:pt x="586758" y="1137349"/>
                      </a:lnTo>
                      <a:lnTo>
                        <a:pt x="591389" y="1153535"/>
                      </a:lnTo>
                      <a:cubicBezTo>
                        <a:pt x="599822" y="1150333"/>
                        <a:pt x="612817" y="1146439"/>
                        <a:pt x="621308" y="1150333"/>
                      </a:cubicBezTo>
                      <a:lnTo>
                        <a:pt x="624488" y="1151819"/>
                      </a:lnTo>
                      <a:cubicBezTo>
                        <a:pt x="633267" y="1155655"/>
                        <a:pt x="643174" y="1159883"/>
                        <a:pt x="648428" y="1159883"/>
                      </a:cubicBezTo>
                      <a:lnTo>
                        <a:pt x="648808" y="1159883"/>
                      </a:lnTo>
                      <a:cubicBezTo>
                        <a:pt x="651942" y="1159883"/>
                        <a:pt x="655836" y="1159204"/>
                        <a:pt x="660444" y="1158109"/>
                      </a:cubicBezTo>
                      <a:lnTo>
                        <a:pt x="662909" y="1157084"/>
                      </a:lnTo>
                      <a:cubicBezTo>
                        <a:pt x="667149" y="1155655"/>
                        <a:pt x="671342" y="1153823"/>
                        <a:pt x="675640" y="1151819"/>
                      </a:cubicBezTo>
                      <a:cubicBezTo>
                        <a:pt x="677667" y="1150678"/>
                        <a:pt x="679776" y="1149641"/>
                        <a:pt x="681250" y="1148904"/>
                      </a:cubicBezTo>
                      <a:cubicBezTo>
                        <a:pt x="684764" y="1147522"/>
                        <a:pt x="685133" y="1147188"/>
                        <a:pt x="688992" y="1137971"/>
                      </a:cubicBezTo>
                      <a:lnTo>
                        <a:pt x="689349" y="1137003"/>
                      </a:lnTo>
                      <a:cubicBezTo>
                        <a:pt x="696434" y="1121093"/>
                        <a:pt x="697840" y="1117602"/>
                        <a:pt x="707333" y="1111531"/>
                      </a:cubicBezTo>
                      <a:cubicBezTo>
                        <a:pt x="711192" y="1108732"/>
                        <a:pt x="713992" y="1106957"/>
                        <a:pt x="719695" y="1104158"/>
                      </a:cubicBezTo>
                      <a:cubicBezTo>
                        <a:pt x="724603" y="1101692"/>
                        <a:pt x="731653" y="1098547"/>
                        <a:pt x="743635" y="1093916"/>
                      </a:cubicBezTo>
                      <a:lnTo>
                        <a:pt x="743946" y="1093916"/>
                      </a:lnTo>
                      <a:lnTo>
                        <a:pt x="743946" y="1093570"/>
                      </a:lnTo>
                      <a:cubicBezTo>
                        <a:pt x="746745" y="1092487"/>
                        <a:pt x="749994" y="1091116"/>
                        <a:pt x="753128" y="1089331"/>
                      </a:cubicBezTo>
                      <a:cubicBezTo>
                        <a:pt x="756319" y="1087902"/>
                        <a:pt x="759118" y="1086197"/>
                        <a:pt x="761976" y="1084423"/>
                      </a:cubicBezTo>
                      <a:cubicBezTo>
                        <a:pt x="776042" y="1075552"/>
                        <a:pt x="786653" y="1066047"/>
                        <a:pt x="789118" y="1063190"/>
                      </a:cubicBezTo>
                      <a:cubicBezTo>
                        <a:pt x="789464" y="1062165"/>
                        <a:pt x="790178" y="1058617"/>
                        <a:pt x="790869" y="1054089"/>
                      </a:cubicBezTo>
                      <a:cubicBezTo>
                        <a:pt x="794038" y="1035725"/>
                        <a:pt x="798969" y="1007119"/>
                        <a:pt x="817298" y="1008548"/>
                      </a:cubicBezTo>
                      <a:cubicBezTo>
                        <a:pt x="829602" y="1009585"/>
                        <a:pt x="838438" y="1009296"/>
                        <a:pt x="846872" y="1009296"/>
                      </a:cubicBezTo>
                      <a:lnTo>
                        <a:pt x="855028" y="1009296"/>
                      </a:lnTo>
                      <a:cubicBezTo>
                        <a:pt x="857494" y="1009296"/>
                        <a:pt x="861353" y="1006843"/>
                        <a:pt x="865212" y="1004320"/>
                      </a:cubicBezTo>
                      <a:cubicBezTo>
                        <a:pt x="872931" y="999400"/>
                        <a:pt x="881445" y="993732"/>
                        <a:pt x="893795" y="995564"/>
                      </a:cubicBezTo>
                      <a:cubicBezTo>
                        <a:pt x="903288" y="997280"/>
                        <a:pt x="904291" y="994815"/>
                        <a:pt x="905754" y="992361"/>
                      </a:cubicBezTo>
                      <a:lnTo>
                        <a:pt x="906813" y="990990"/>
                      </a:lnTo>
                      <a:lnTo>
                        <a:pt x="906813" y="990645"/>
                      </a:lnTo>
                      <a:lnTo>
                        <a:pt x="907148" y="990184"/>
                      </a:lnTo>
                      <a:cubicBezTo>
                        <a:pt x="909982" y="985668"/>
                        <a:pt x="914198" y="978974"/>
                        <a:pt x="920166" y="978225"/>
                      </a:cubicBezTo>
                      <a:cubicBezTo>
                        <a:pt x="925857" y="977200"/>
                        <a:pt x="930788" y="980345"/>
                        <a:pt x="932240" y="990990"/>
                      </a:cubicBezTo>
                      <a:lnTo>
                        <a:pt x="932240" y="991267"/>
                      </a:lnTo>
                      <a:cubicBezTo>
                        <a:pt x="932539" y="994469"/>
                        <a:pt x="933242" y="1000483"/>
                        <a:pt x="933933" y="1003974"/>
                      </a:cubicBezTo>
                      <a:cubicBezTo>
                        <a:pt x="934705" y="1011013"/>
                        <a:pt x="935707" y="1016670"/>
                        <a:pt x="938507" y="1020564"/>
                      </a:cubicBezTo>
                      <a:cubicBezTo>
                        <a:pt x="939221" y="1021658"/>
                        <a:pt x="940673" y="1023375"/>
                        <a:pt x="942090" y="1025137"/>
                      </a:cubicBezTo>
                      <a:cubicBezTo>
                        <a:pt x="948772" y="1033271"/>
                        <a:pt x="957620" y="1044135"/>
                        <a:pt x="960373" y="1056946"/>
                      </a:cubicBezTo>
                      <a:lnTo>
                        <a:pt x="960373" y="1057234"/>
                      </a:lnTo>
                      <a:cubicBezTo>
                        <a:pt x="960707" y="1058617"/>
                        <a:pt x="961479" y="1060725"/>
                        <a:pt x="962170" y="1063190"/>
                      </a:cubicBezTo>
                      <a:cubicBezTo>
                        <a:pt x="962816" y="1065656"/>
                        <a:pt x="963599" y="1068110"/>
                        <a:pt x="964659" y="1070287"/>
                      </a:cubicBezTo>
                      <a:cubicBezTo>
                        <a:pt x="968864" y="1082983"/>
                        <a:pt x="975189" y="1097407"/>
                        <a:pt x="979474" y="1102038"/>
                      </a:cubicBezTo>
                      <a:cubicBezTo>
                        <a:pt x="982573" y="1105586"/>
                        <a:pt x="985454" y="1108386"/>
                        <a:pt x="988265" y="1110160"/>
                      </a:cubicBezTo>
                      <a:lnTo>
                        <a:pt x="1031974" y="1040713"/>
                      </a:lnTo>
                      <a:lnTo>
                        <a:pt x="1033368" y="1038248"/>
                      </a:lnTo>
                      <a:lnTo>
                        <a:pt x="1035834" y="1037499"/>
                      </a:lnTo>
                      <a:cubicBezTo>
                        <a:pt x="1036168" y="1037153"/>
                        <a:pt x="1142285" y="1001508"/>
                        <a:pt x="1158437" y="993732"/>
                      </a:cubicBezTo>
                      <a:cubicBezTo>
                        <a:pt x="1166593" y="989896"/>
                        <a:pt x="1190568" y="974734"/>
                        <a:pt x="1213828" y="960264"/>
                      </a:cubicBezTo>
                      <a:cubicBezTo>
                        <a:pt x="1237779" y="945449"/>
                        <a:pt x="1261397" y="930622"/>
                        <a:pt x="1267388" y="928168"/>
                      </a:cubicBezTo>
                      <a:lnTo>
                        <a:pt x="1267779" y="928168"/>
                      </a:lnTo>
                      <a:cubicBezTo>
                        <a:pt x="1274438" y="925357"/>
                        <a:pt x="1291731" y="915173"/>
                        <a:pt x="1309024" y="904873"/>
                      </a:cubicBezTo>
                      <a:cubicBezTo>
                        <a:pt x="1318873" y="899274"/>
                        <a:pt x="1328712" y="893606"/>
                        <a:pt x="1336489" y="889032"/>
                      </a:cubicBezTo>
                      <a:cubicBezTo>
                        <a:pt x="1359749" y="875979"/>
                        <a:pt x="1513020" y="850922"/>
                        <a:pt x="1513435" y="850576"/>
                      </a:cubicBezTo>
                      <a:lnTo>
                        <a:pt x="1513769" y="852005"/>
                      </a:lnTo>
                      <a:cubicBezTo>
                        <a:pt x="1517663" y="851267"/>
                        <a:pt x="1522213" y="850242"/>
                        <a:pt x="1526787" y="849205"/>
                      </a:cubicBezTo>
                      <a:cubicBezTo>
                        <a:pt x="1534944" y="847097"/>
                        <a:pt x="1543008" y="844977"/>
                        <a:pt x="1549760" y="845657"/>
                      </a:cubicBezTo>
                      <a:cubicBezTo>
                        <a:pt x="1554679" y="845657"/>
                        <a:pt x="1559609" y="844977"/>
                        <a:pt x="1563803" y="844631"/>
                      </a:cubicBezTo>
                      <a:cubicBezTo>
                        <a:pt x="1568389" y="843479"/>
                        <a:pt x="1572248" y="843203"/>
                        <a:pt x="1576188" y="843479"/>
                      </a:cubicBezTo>
                      <a:cubicBezTo>
                        <a:pt x="1577939" y="843883"/>
                        <a:pt x="1583573" y="844286"/>
                        <a:pt x="1590243" y="844286"/>
                      </a:cubicBezTo>
                      <a:lnTo>
                        <a:pt x="1618814" y="844286"/>
                      </a:lnTo>
                      <a:cubicBezTo>
                        <a:pt x="1620254" y="843883"/>
                        <a:pt x="1621648" y="843203"/>
                        <a:pt x="1623388" y="842454"/>
                      </a:cubicBezTo>
                      <a:cubicBezTo>
                        <a:pt x="1625853" y="841026"/>
                        <a:pt x="1627973" y="840000"/>
                        <a:pt x="1630773" y="839712"/>
                      </a:cubicBezTo>
                      <a:cubicBezTo>
                        <a:pt x="1635761" y="839309"/>
                        <a:pt x="1636764" y="840000"/>
                        <a:pt x="1643503" y="843203"/>
                      </a:cubicBezTo>
                      <a:cubicBezTo>
                        <a:pt x="1644563" y="843479"/>
                        <a:pt x="1645588" y="843883"/>
                        <a:pt x="1647029" y="844631"/>
                      </a:cubicBezTo>
                      <a:cubicBezTo>
                        <a:pt x="1650174" y="845945"/>
                        <a:pt x="1656153" y="850576"/>
                        <a:pt x="1663929" y="856187"/>
                      </a:cubicBezTo>
                      <a:cubicBezTo>
                        <a:pt x="1681245" y="868952"/>
                        <a:pt x="1706959" y="887592"/>
                        <a:pt x="1718272" y="888687"/>
                      </a:cubicBezTo>
                      <a:cubicBezTo>
                        <a:pt x="1726705" y="889378"/>
                        <a:pt x="1731625" y="889378"/>
                        <a:pt x="1735830" y="888341"/>
                      </a:cubicBezTo>
                      <a:cubicBezTo>
                        <a:pt x="1739724" y="887258"/>
                        <a:pt x="1743215" y="885138"/>
                        <a:pt x="1748122" y="881993"/>
                      </a:cubicBezTo>
                      <a:cubicBezTo>
                        <a:pt x="1749240" y="881302"/>
                        <a:pt x="1756993" y="875242"/>
                        <a:pt x="1765841" y="868606"/>
                      </a:cubicBezTo>
                      <a:cubicBezTo>
                        <a:pt x="1772500" y="863226"/>
                        <a:pt x="1784458" y="854470"/>
                        <a:pt x="1793306" y="847777"/>
                      </a:cubicBezTo>
                      <a:cubicBezTo>
                        <a:pt x="1781314" y="812132"/>
                        <a:pt x="1773560" y="714125"/>
                        <a:pt x="1771106" y="705312"/>
                      </a:cubicBezTo>
                      <a:cubicBezTo>
                        <a:pt x="1767950" y="694390"/>
                        <a:pt x="1771106" y="645692"/>
                        <a:pt x="1772869" y="635450"/>
                      </a:cubicBezTo>
                      <a:cubicBezTo>
                        <a:pt x="1774966" y="624921"/>
                        <a:pt x="1764424" y="593861"/>
                        <a:pt x="1752408" y="566684"/>
                      </a:cubicBezTo>
                      <a:cubicBezTo>
                        <a:pt x="1740058" y="539564"/>
                        <a:pt x="1729159" y="547294"/>
                        <a:pt x="1717915" y="545578"/>
                      </a:cubicBezTo>
                      <a:cubicBezTo>
                        <a:pt x="1706959" y="543389"/>
                        <a:pt x="1658330" y="543389"/>
                        <a:pt x="1637812" y="543389"/>
                      </a:cubicBezTo>
                      <a:cubicBezTo>
                        <a:pt x="1617029" y="543389"/>
                        <a:pt x="1595220" y="540244"/>
                        <a:pt x="1593054" y="534299"/>
                      </a:cubicBezTo>
                      <a:cubicBezTo>
                        <a:pt x="1591361" y="528573"/>
                        <a:pt x="1535635" y="438006"/>
                        <a:pt x="1531776" y="424961"/>
                      </a:cubicBezTo>
                      <a:cubicBezTo>
                        <a:pt x="1527905" y="411860"/>
                        <a:pt x="1537409" y="403106"/>
                        <a:pt x="1520819" y="389315"/>
                      </a:cubicBezTo>
                      <a:cubicBezTo>
                        <a:pt x="1503884" y="375984"/>
                        <a:pt x="1498677" y="362830"/>
                        <a:pt x="1491569" y="356534"/>
                      </a:cubicBezTo>
                      <a:cubicBezTo>
                        <a:pt x="1484541" y="349836"/>
                        <a:pt x="1548711" y="296912"/>
                        <a:pt x="1548711" y="296912"/>
                      </a:cubicBezTo>
                      <a:lnTo>
                        <a:pt x="1546960" y="238382"/>
                      </a:lnTo>
                      <a:cubicBezTo>
                        <a:pt x="1546960" y="238382"/>
                        <a:pt x="1516960" y="213379"/>
                        <a:pt x="1504944" y="213379"/>
                      </a:cubicBezTo>
                      <a:cubicBezTo>
                        <a:pt x="1493343" y="213379"/>
                        <a:pt x="1471119" y="209491"/>
                        <a:pt x="1460878" y="201370"/>
                      </a:cubicBezTo>
                      <a:cubicBezTo>
                        <a:pt x="1450693" y="193585"/>
                        <a:pt x="1437341" y="179168"/>
                        <a:pt x="1425659" y="164349"/>
                      </a:cubicBezTo>
                      <a:cubicBezTo>
                        <a:pt x="1414080" y="149530"/>
                        <a:pt x="1412617" y="152332"/>
                        <a:pt x="1403458" y="149530"/>
                      </a:cubicBezTo>
                      <a:cubicBezTo>
                        <a:pt x="1394691" y="147072"/>
                        <a:pt x="1378804" y="159712"/>
                        <a:pt x="1378804" y="159712"/>
                      </a:cubicBezTo>
                      <a:cubicBezTo>
                        <a:pt x="1378804" y="159712"/>
                        <a:pt x="1335106" y="166461"/>
                        <a:pt x="1323424" y="165436"/>
                      </a:cubicBezTo>
                      <a:cubicBezTo>
                        <a:pt x="1311788" y="164349"/>
                        <a:pt x="1306512" y="165780"/>
                        <a:pt x="1293782" y="164695"/>
                      </a:cubicBezTo>
                      <a:cubicBezTo>
                        <a:pt x="1281132" y="163659"/>
                        <a:pt x="1284657" y="161202"/>
                        <a:pt x="1282883" y="155936"/>
                      </a:cubicBezTo>
                      <a:cubicBezTo>
                        <a:pt x="1281132" y="150219"/>
                        <a:pt x="1279738" y="146382"/>
                        <a:pt x="1276904" y="142150"/>
                      </a:cubicBezTo>
                      <a:cubicBezTo>
                        <a:pt x="1274104" y="137915"/>
                        <a:pt x="1263862" y="131563"/>
                        <a:pt x="1258229" y="125840"/>
                      </a:cubicBezTo>
                      <a:cubicBezTo>
                        <a:pt x="1252964" y="119890"/>
                        <a:pt x="1254369" y="125217"/>
                        <a:pt x="1246973" y="126984"/>
                      </a:cubicBezTo>
                      <a:cubicBezTo>
                        <a:pt x="1239611" y="129105"/>
                        <a:pt x="1162734" y="129451"/>
                        <a:pt x="1162734" y="129451"/>
                      </a:cubicBezTo>
                      <a:cubicBezTo>
                        <a:pt x="1162734" y="129451"/>
                        <a:pt x="1135960" y="75776"/>
                        <a:pt x="1128149" y="66284"/>
                      </a:cubicBezTo>
                      <a:cubicBezTo>
                        <a:pt x="1120084" y="56782"/>
                        <a:pt x="1112642" y="71603"/>
                        <a:pt x="1106317" y="77207"/>
                      </a:cubicBezTo>
                      <a:cubicBezTo>
                        <a:pt x="1099969" y="82930"/>
                        <a:pt x="1083068" y="85681"/>
                        <a:pt x="1070327" y="85681"/>
                      </a:cubicBezTo>
                      <a:cubicBezTo>
                        <a:pt x="1057700" y="85681"/>
                        <a:pt x="1049935" y="89570"/>
                        <a:pt x="1044267" y="92775"/>
                      </a:cubicBezTo>
                      <a:cubicBezTo>
                        <a:pt x="1038967" y="95922"/>
                        <a:pt x="1033368" y="95922"/>
                        <a:pt x="1023092" y="95922"/>
                      </a:cubicBezTo>
                      <a:cubicBezTo>
                        <a:pt x="1012907" y="95922"/>
                        <a:pt x="1015718" y="99070"/>
                        <a:pt x="1015718" y="102269"/>
                      </a:cubicBezTo>
                      <a:cubicBezTo>
                        <a:pt x="1015718" y="105761"/>
                        <a:pt x="1020649" y="112855"/>
                        <a:pt x="1022758" y="120580"/>
                      </a:cubicBezTo>
                      <a:cubicBezTo>
                        <a:pt x="1024589" y="128356"/>
                        <a:pt x="1034428" y="143125"/>
                        <a:pt x="1040741" y="150557"/>
                      </a:cubicBezTo>
                      <a:cubicBezTo>
                        <a:pt x="1046790" y="157938"/>
                        <a:pt x="1050995" y="156910"/>
                        <a:pt x="1057700" y="163659"/>
                      </a:cubicBezTo>
                      <a:cubicBezTo>
                        <a:pt x="1064359" y="170357"/>
                        <a:pt x="1046790" y="181914"/>
                        <a:pt x="1033725" y="192154"/>
                      </a:cubicBezTo>
                      <a:cubicBezTo>
                        <a:pt x="1020649" y="202454"/>
                        <a:pt x="1027401" y="198221"/>
                        <a:pt x="1022066" y="204912"/>
                      </a:cubicBezTo>
                      <a:cubicBezTo>
                        <a:pt x="1016790" y="211552"/>
                        <a:pt x="1021352" y="221449"/>
                        <a:pt x="1017159" y="225337"/>
                      </a:cubicBezTo>
                      <a:cubicBezTo>
                        <a:pt x="1012573" y="229233"/>
                        <a:pt x="1013967" y="226371"/>
                        <a:pt x="1005822" y="224992"/>
                      </a:cubicBezTo>
                      <a:cubicBezTo>
                        <a:pt x="997389" y="223907"/>
                        <a:pt x="988933" y="222535"/>
                        <a:pt x="971318" y="218301"/>
                      </a:cubicBezTo>
                      <a:cubicBezTo>
                        <a:pt x="953691" y="214010"/>
                        <a:pt x="934705" y="187635"/>
                        <a:pt x="922355" y="183747"/>
                      </a:cubicBezTo>
                      <a:cubicBezTo>
                        <a:pt x="909613" y="179506"/>
                        <a:pt x="908922" y="183057"/>
                        <a:pt x="900155" y="183402"/>
                      </a:cubicBezTo>
                      <a:cubicBezTo>
                        <a:pt x="891272" y="183747"/>
                        <a:pt x="832747" y="234206"/>
                        <a:pt x="821503" y="241933"/>
                      </a:cubicBezTo>
                      <a:cubicBezTo>
                        <a:pt x="810547" y="249995"/>
                        <a:pt x="821503" y="250341"/>
                        <a:pt x="818703" y="259554"/>
                      </a:cubicBezTo>
                      <a:cubicBezTo>
                        <a:pt x="815904" y="268711"/>
                        <a:pt x="791929" y="276141"/>
                        <a:pt x="782021" y="279634"/>
                      </a:cubicBezTo>
                      <a:cubicBezTo>
                        <a:pt x="772529" y="283185"/>
                        <a:pt x="756319" y="296573"/>
                        <a:pt x="747102" y="301490"/>
                      </a:cubicBezTo>
                      <a:cubicBezTo>
                        <a:pt x="738312" y="306125"/>
                        <a:pt x="715409" y="335361"/>
                        <a:pt x="712252" y="338913"/>
                      </a:cubicBezTo>
                      <a:cubicBezTo>
                        <a:pt x="708727" y="342397"/>
                        <a:pt x="705225" y="343087"/>
                        <a:pt x="701008" y="340967"/>
                      </a:cubicBezTo>
                      <a:cubicBezTo>
                        <a:pt x="696711" y="338913"/>
                        <a:pt x="691792" y="330102"/>
                        <a:pt x="680133" y="322662"/>
                      </a:cubicBezTo>
                      <a:cubicBezTo>
                        <a:pt x="668197" y="314937"/>
                        <a:pt x="666423" y="317057"/>
                        <a:pt x="653002" y="315282"/>
                      </a:cubicBezTo>
                      <a:cubicBezTo>
                        <a:pt x="639649" y="313162"/>
                        <a:pt x="637898" y="314592"/>
                        <a:pt x="614223" y="312479"/>
                      </a:cubicBezTo>
                      <a:cubicBezTo>
                        <a:pt x="590617" y="310013"/>
                        <a:pt x="594534" y="308247"/>
                        <a:pt x="590271" y="307211"/>
                      </a:cubicBezTo>
                      <a:cubicBezTo>
                        <a:pt x="586412" y="305723"/>
                        <a:pt x="583589" y="307557"/>
                        <a:pt x="575848" y="310359"/>
                      </a:cubicBezTo>
                      <a:cubicBezTo>
                        <a:pt x="568140" y="312817"/>
                        <a:pt x="568140" y="315627"/>
                        <a:pt x="564189" y="316654"/>
                      </a:cubicBezTo>
                      <a:cubicBezTo>
                        <a:pt x="560698" y="317739"/>
                        <a:pt x="558233" y="313508"/>
                        <a:pt x="559258" y="305099"/>
                      </a:cubicBezTo>
                      <a:cubicBezTo>
                        <a:pt x="560698" y="296573"/>
                        <a:pt x="558924" y="295884"/>
                        <a:pt x="555767" y="293367"/>
                      </a:cubicBezTo>
                      <a:cubicBezTo>
                        <a:pt x="552599" y="291306"/>
                        <a:pt x="544822" y="291652"/>
                        <a:pt x="533198" y="287015"/>
                      </a:cubicBezTo>
                      <a:cubicBezTo>
                        <a:pt x="521528" y="282839"/>
                        <a:pt x="534258" y="276141"/>
                        <a:pt x="534258" y="266246"/>
                      </a:cubicBezTo>
                      <a:cubicBezTo>
                        <a:pt x="534258" y="256752"/>
                        <a:pt x="519062" y="256062"/>
                        <a:pt x="507472" y="255321"/>
                      </a:cubicBezTo>
                      <a:cubicBezTo>
                        <a:pt x="495813" y="254631"/>
                        <a:pt x="455272" y="242615"/>
                        <a:pt x="440169" y="235234"/>
                      </a:cubicBezTo>
                      <a:cubicBezTo>
                        <a:pt x="425353" y="228139"/>
                        <a:pt x="435203" y="210862"/>
                        <a:pt x="433786" y="199249"/>
                      </a:cubicBezTo>
                      <a:cubicBezTo>
                        <a:pt x="432369" y="187635"/>
                        <a:pt x="436309" y="175963"/>
                        <a:pt x="436309" y="163659"/>
                      </a:cubicBezTo>
                      <a:cubicBezTo>
                        <a:pt x="436309" y="151304"/>
                        <a:pt x="463429" y="115312"/>
                        <a:pt x="466574" y="106165"/>
                      </a:cubicBezTo>
                      <a:cubicBezTo>
                        <a:pt x="469696" y="97353"/>
                        <a:pt x="468348" y="83562"/>
                        <a:pt x="470088" y="75489"/>
                      </a:cubicBezTo>
                      <a:cubicBezTo>
                        <a:pt x="471493" y="67656"/>
                        <a:pt x="470456" y="61360"/>
                        <a:pt x="467645" y="55008"/>
                      </a:cubicBezTo>
                      <a:cubicBezTo>
                        <a:pt x="464777" y="49007"/>
                        <a:pt x="456332" y="43739"/>
                        <a:pt x="440169" y="36703"/>
                      </a:cubicBezTo>
                      <a:cubicBezTo>
                        <a:pt x="423947" y="29608"/>
                        <a:pt x="417542" y="28523"/>
                        <a:pt x="398913" y="24342"/>
                      </a:cubicBezTo>
                      <a:cubicBezTo>
                        <a:pt x="380238" y="20453"/>
                        <a:pt x="376379" y="25720"/>
                        <a:pt x="351632" y="32814"/>
                      </a:cubicBezTo>
                      <a:cubicBezTo>
                        <a:pt x="326966" y="39850"/>
                        <a:pt x="319927" y="34244"/>
                        <a:pt x="308983" y="29608"/>
                      </a:cubicBezTo>
                      <a:cubicBezTo>
                        <a:pt x="298084" y="25031"/>
                        <a:pt x="290284" y="19764"/>
                        <a:pt x="262451" y="6322"/>
                      </a:cubicBezTo>
                      <a:cubicBezTo>
                        <a:pt x="234617" y="-7353"/>
                        <a:pt x="240273" y="5632"/>
                        <a:pt x="219121" y="4202"/>
                      </a:cubicBezTo>
                      <a:cubicBezTo>
                        <a:pt x="208914" y="3519"/>
                        <a:pt x="202232" y="5978"/>
                        <a:pt x="196979" y="9529"/>
                      </a:cubicBezTo>
                      <a:lnTo>
                        <a:pt x="203292" y="35962"/>
                      </a:lnTo>
                      <a:cubicBezTo>
                        <a:pt x="204697" y="42308"/>
                        <a:pt x="205757" y="46202"/>
                        <a:pt x="205757" y="47289"/>
                      </a:cubicBezTo>
                      <a:cubicBezTo>
                        <a:pt x="206449" y="50033"/>
                        <a:pt x="205389" y="54267"/>
                        <a:pt x="203649" y="57818"/>
                      </a:cubicBezTo>
                      <a:cubicBezTo>
                        <a:pt x="201472" y="62395"/>
                        <a:pt x="197958" y="67025"/>
                        <a:pt x="195873" y="68109"/>
                      </a:cubicBezTo>
                      <a:lnTo>
                        <a:pt x="195481" y="68109"/>
                      </a:lnTo>
                      <a:lnTo>
                        <a:pt x="195873" y="68109"/>
                      </a:lnTo>
                      <a:cubicBezTo>
                        <a:pt x="196541" y="68109"/>
                        <a:pt x="197601" y="68109"/>
                        <a:pt x="197267" y="68396"/>
                      </a:cubicBezTo>
                      <a:lnTo>
                        <a:pt x="197267" y="68396"/>
                      </a:lnTo>
                      <a:close/>
                    </a:path>
                  </a:pathLst>
                </a:custGeom>
                <a:solidFill>
                  <a:srgbClr val="E7E6E6"/>
                </a:solidFill>
                <a:ln w="1151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42" name="Полилиния: фигура 941"/>
                <p:cNvSpPr/>
                <p:nvPr/>
              </p:nvSpPr>
              <p:spPr bwMode="auto">
                <a:xfrm>
                  <a:off x="1483859" y="1382815"/>
                  <a:ext cx="976390" cy="1321029"/>
                </a:xfrm>
                <a:custGeom>
                  <a:avLst/>
                  <a:gdLst>
                    <a:gd name="connsiteX0" fmla="*/ 799777 w 976390"/>
                    <a:gd name="connsiteY0" fmla="*/ 535308 h 1321029"/>
                    <a:gd name="connsiteX1" fmla="*/ 797311 w 976390"/>
                    <a:gd name="connsiteY1" fmla="*/ 528200 h 1321029"/>
                    <a:gd name="connsiteX2" fmla="*/ 786010 w 976390"/>
                    <a:gd name="connsiteY2" fmla="*/ 518027 h 1321029"/>
                    <a:gd name="connsiteX3" fmla="*/ 787818 w 976390"/>
                    <a:gd name="connsiteY3" fmla="*/ 469675 h 1321029"/>
                    <a:gd name="connsiteX4" fmla="*/ 783901 w 976390"/>
                    <a:gd name="connsiteY4" fmla="*/ 454859 h 1321029"/>
                    <a:gd name="connsiteX5" fmla="*/ 748683 w 976390"/>
                    <a:gd name="connsiteY5" fmla="*/ 455954 h 1321029"/>
                    <a:gd name="connsiteX6" fmla="*/ 718049 w 976390"/>
                    <a:gd name="connsiteY6" fmla="*/ 446795 h 1321029"/>
                    <a:gd name="connsiteX7" fmla="*/ 706033 w 976390"/>
                    <a:gd name="connsiteY7" fmla="*/ 442901 h 1321029"/>
                    <a:gd name="connsiteX8" fmla="*/ 685572 w 976390"/>
                    <a:gd name="connsiteY8" fmla="*/ 444341 h 1321029"/>
                    <a:gd name="connsiteX9" fmla="*/ 655215 w 976390"/>
                    <a:gd name="connsiteY9" fmla="*/ 446795 h 1321029"/>
                    <a:gd name="connsiteX10" fmla="*/ 629501 w 976390"/>
                    <a:gd name="connsiteY10" fmla="*/ 432313 h 1321029"/>
                    <a:gd name="connsiteX11" fmla="*/ 631275 w 976390"/>
                    <a:gd name="connsiteY11" fmla="*/ 421737 h 1321029"/>
                    <a:gd name="connsiteX12" fmla="*/ 632681 w 976390"/>
                    <a:gd name="connsiteY12" fmla="*/ 416761 h 1321029"/>
                    <a:gd name="connsiteX13" fmla="*/ 632382 w 976390"/>
                    <a:gd name="connsiteY13" fmla="*/ 416761 h 1321029"/>
                    <a:gd name="connsiteX14" fmla="*/ 629156 w 976390"/>
                    <a:gd name="connsiteY14" fmla="*/ 418189 h 1321029"/>
                    <a:gd name="connsiteX15" fmla="*/ 627047 w 976390"/>
                    <a:gd name="connsiteY15" fmla="*/ 419963 h 1321029"/>
                    <a:gd name="connsiteX16" fmla="*/ 611875 w 976390"/>
                    <a:gd name="connsiteY16" fmla="*/ 430539 h 1321029"/>
                    <a:gd name="connsiteX17" fmla="*/ 583350 w 976390"/>
                    <a:gd name="connsiteY17" fmla="*/ 410459 h 1321029"/>
                    <a:gd name="connsiteX18" fmla="*/ 582647 w 976390"/>
                    <a:gd name="connsiteY18" fmla="*/ 410125 h 1321029"/>
                    <a:gd name="connsiteX19" fmla="*/ 582290 w 976390"/>
                    <a:gd name="connsiteY19" fmla="*/ 409376 h 1321029"/>
                    <a:gd name="connsiteX20" fmla="*/ 560066 w 976390"/>
                    <a:gd name="connsiteY20" fmla="*/ 399814 h 1321029"/>
                    <a:gd name="connsiteX21" fmla="*/ 508949 w 976390"/>
                    <a:gd name="connsiteY21" fmla="*/ 395240 h 1321029"/>
                    <a:gd name="connsiteX22" fmla="*/ 484686 w 976390"/>
                    <a:gd name="connsiteY22" fmla="*/ 353305 h 1321029"/>
                    <a:gd name="connsiteX23" fmla="*/ 469871 w 976390"/>
                    <a:gd name="connsiteY23" fmla="*/ 288766 h 1321029"/>
                    <a:gd name="connsiteX24" fmla="*/ 467336 w 976390"/>
                    <a:gd name="connsiteY24" fmla="*/ 263766 h 1321029"/>
                    <a:gd name="connsiteX25" fmla="*/ 476196 w 976390"/>
                    <a:gd name="connsiteY25" fmla="*/ 259526 h 1321029"/>
                    <a:gd name="connsiteX26" fmla="*/ 481795 w 976390"/>
                    <a:gd name="connsiteY26" fmla="*/ 257015 h 1321029"/>
                    <a:gd name="connsiteX27" fmla="*/ 482221 w 976390"/>
                    <a:gd name="connsiteY27" fmla="*/ 257015 h 1321029"/>
                    <a:gd name="connsiteX28" fmla="*/ 486103 w 976390"/>
                    <a:gd name="connsiteY28" fmla="*/ 248202 h 1321029"/>
                    <a:gd name="connsiteX29" fmla="*/ 486103 w 976390"/>
                    <a:gd name="connsiteY29" fmla="*/ 245736 h 1321029"/>
                    <a:gd name="connsiteX30" fmla="*/ 453995 w 976390"/>
                    <a:gd name="connsiteY30" fmla="*/ 240079 h 1321029"/>
                    <a:gd name="connsiteX31" fmla="*/ 443719 w 976390"/>
                    <a:gd name="connsiteY31" fmla="*/ 237614 h 1321029"/>
                    <a:gd name="connsiteX32" fmla="*/ 432820 w 976390"/>
                    <a:gd name="connsiteY32" fmla="*/ 234872 h 1321029"/>
                    <a:gd name="connsiteX33" fmla="*/ 430712 w 976390"/>
                    <a:gd name="connsiteY33" fmla="*/ 234469 h 1321029"/>
                    <a:gd name="connsiteX34" fmla="*/ 409917 w 976390"/>
                    <a:gd name="connsiteY34" fmla="*/ 206266 h 1321029"/>
                    <a:gd name="connsiteX35" fmla="*/ 410977 w 976390"/>
                    <a:gd name="connsiteY35" fmla="*/ 202372 h 1321029"/>
                    <a:gd name="connsiteX36" fmla="*/ 412026 w 976390"/>
                    <a:gd name="connsiteY36" fmla="*/ 197799 h 1321029"/>
                    <a:gd name="connsiteX37" fmla="*/ 375344 w 976390"/>
                    <a:gd name="connsiteY37" fmla="*/ 173824 h 1321029"/>
                    <a:gd name="connsiteX38" fmla="*/ 340136 w 976390"/>
                    <a:gd name="connsiteY38" fmla="*/ 150195 h 1321029"/>
                    <a:gd name="connsiteX39" fmla="*/ 339791 w 976390"/>
                    <a:gd name="connsiteY39" fmla="*/ 150195 h 1321029"/>
                    <a:gd name="connsiteX40" fmla="*/ 339457 w 976390"/>
                    <a:gd name="connsiteY40" fmla="*/ 149849 h 1321029"/>
                    <a:gd name="connsiteX41" fmla="*/ 339457 w 976390"/>
                    <a:gd name="connsiteY41" fmla="*/ 149504 h 1321029"/>
                    <a:gd name="connsiteX42" fmla="*/ 336611 w 976390"/>
                    <a:gd name="connsiteY42" fmla="*/ 130391 h 1321029"/>
                    <a:gd name="connsiteX43" fmla="*/ 341911 w 976390"/>
                    <a:gd name="connsiteY43" fmla="*/ 126509 h 1321029"/>
                    <a:gd name="connsiteX44" fmla="*/ 342256 w 976390"/>
                    <a:gd name="connsiteY44" fmla="*/ 126220 h 1321029"/>
                    <a:gd name="connsiteX45" fmla="*/ 361300 w 976390"/>
                    <a:gd name="connsiteY45" fmla="*/ 87707 h 1321029"/>
                    <a:gd name="connsiteX46" fmla="*/ 365171 w 976390"/>
                    <a:gd name="connsiteY46" fmla="*/ 84619 h 1321029"/>
                    <a:gd name="connsiteX47" fmla="*/ 369019 w 976390"/>
                    <a:gd name="connsiteY47" fmla="*/ 73698 h 1321029"/>
                    <a:gd name="connsiteX48" fmla="*/ 367970 w 976390"/>
                    <a:gd name="connsiteY48" fmla="*/ 70841 h 1321029"/>
                    <a:gd name="connsiteX49" fmla="*/ 366219 w 976390"/>
                    <a:gd name="connsiteY49" fmla="*/ 67626 h 1321029"/>
                    <a:gd name="connsiteX50" fmla="*/ 346461 w 976390"/>
                    <a:gd name="connsiteY50" fmla="*/ 58076 h 1321029"/>
                    <a:gd name="connsiteX51" fmla="*/ 314710 w 976390"/>
                    <a:gd name="connsiteY51" fmla="*/ 46117 h 1321029"/>
                    <a:gd name="connsiteX52" fmla="*/ 264330 w 976390"/>
                    <a:gd name="connsiteY52" fmla="*/ 22546 h 1321029"/>
                    <a:gd name="connsiteX53" fmla="*/ 216416 w 976390"/>
                    <a:gd name="connsiteY53" fmla="*/ 0 h 1321029"/>
                    <a:gd name="connsiteX54" fmla="*/ 215356 w 976390"/>
                    <a:gd name="connsiteY54" fmla="*/ 4931 h 1321029"/>
                    <a:gd name="connsiteX55" fmla="*/ 210091 w 976390"/>
                    <a:gd name="connsiteY55" fmla="*/ 20081 h 1321029"/>
                    <a:gd name="connsiteX56" fmla="*/ 210091 w 976390"/>
                    <a:gd name="connsiteY56" fmla="*/ 20426 h 1321029"/>
                    <a:gd name="connsiteX57" fmla="*/ 205851 w 976390"/>
                    <a:gd name="connsiteY57" fmla="*/ 24666 h 1321029"/>
                    <a:gd name="connsiteX58" fmla="*/ 199481 w 976390"/>
                    <a:gd name="connsiteY58" fmla="*/ 29931 h 1321029"/>
                    <a:gd name="connsiteX59" fmla="*/ 157545 w 976390"/>
                    <a:gd name="connsiteY59" fmla="*/ 58882 h 1321029"/>
                    <a:gd name="connsiteX60" fmla="*/ 157545 w 976390"/>
                    <a:gd name="connsiteY60" fmla="*/ 59228 h 1321029"/>
                    <a:gd name="connsiteX61" fmla="*/ 157165 w 976390"/>
                    <a:gd name="connsiteY61" fmla="*/ 59228 h 1321029"/>
                    <a:gd name="connsiteX62" fmla="*/ 150840 w 976390"/>
                    <a:gd name="connsiteY62" fmla="*/ 61624 h 1321029"/>
                    <a:gd name="connsiteX63" fmla="*/ 143813 w 976390"/>
                    <a:gd name="connsiteY63" fmla="*/ 64136 h 1321029"/>
                    <a:gd name="connsiteX64" fmla="*/ 108905 w 976390"/>
                    <a:gd name="connsiteY64" fmla="*/ 69412 h 1321029"/>
                    <a:gd name="connsiteX65" fmla="*/ 98629 w 976390"/>
                    <a:gd name="connsiteY65" fmla="*/ 67292 h 1321029"/>
                    <a:gd name="connsiteX66" fmla="*/ 85645 w 976390"/>
                    <a:gd name="connsiteY66" fmla="*/ 68778 h 1321029"/>
                    <a:gd name="connsiteX67" fmla="*/ 82131 w 976390"/>
                    <a:gd name="connsiteY67" fmla="*/ 73352 h 1321029"/>
                    <a:gd name="connsiteX68" fmla="*/ 77845 w 976390"/>
                    <a:gd name="connsiteY68" fmla="*/ 80737 h 1321029"/>
                    <a:gd name="connsiteX69" fmla="*/ 64470 w 976390"/>
                    <a:gd name="connsiteY69" fmla="*/ 125472 h 1321029"/>
                    <a:gd name="connsiteX70" fmla="*/ 64470 w 976390"/>
                    <a:gd name="connsiteY70" fmla="*/ 125817 h 1321029"/>
                    <a:gd name="connsiteX71" fmla="*/ 48963 w 976390"/>
                    <a:gd name="connsiteY71" fmla="*/ 185840 h 1321029"/>
                    <a:gd name="connsiteX72" fmla="*/ 40161 w 976390"/>
                    <a:gd name="connsiteY72" fmla="*/ 216105 h 1321029"/>
                    <a:gd name="connsiteX73" fmla="*/ 40161 w 976390"/>
                    <a:gd name="connsiteY73" fmla="*/ 216508 h 1321029"/>
                    <a:gd name="connsiteX74" fmla="*/ 35242 w 976390"/>
                    <a:gd name="connsiteY74" fmla="*/ 234469 h 1321029"/>
                    <a:gd name="connsiteX75" fmla="*/ 27454 w 976390"/>
                    <a:gd name="connsiteY75" fmla="*/ 266220 h 1321029"/>
                    <a:gd name="connsiteX76" fmla="*/ 27454 w 976390"/>
                    <a:gd name="connsiteY76" fmla="*/ 266565 h 1321029"/>
                    <a:gd name="connsiteX77" fmla="*/ 35610 w 976390"/>
                    <a:gd name="connsiteY77" fmla="*/ 304618 h 1321029"/>
                    <a:gd name="connsiteX78" fmla="*/ 37696 w 976390"/>
                    <a:gd name="connsiteY78" fmla="*/ 318063 h 1321029"/>
                    <a:gd name="connsiteX79" fmla="*/ 38756 w 976390"/>
                    <a:gd name="connsiteY79" fmla="*/ 405827 h 1321029"/>
                    <a:gd name="connsiteX80" fmla="*/ 48963 w 976390"/>
                    <a:gd name="connsiteY80" fmla="*/ 431922 h 1321029"/>
                    <a:gd name="connsiteX81" fmla="*/ 118813 w 976390"/>
                    <a:gd name="connsiteY81" fmla="*/ 568373 h 1321029"/>
                    <a:gd name="connsiteX82" fmla="*/ 121981 w 976390"/>
                    <a:gd name="connsiteY82" fmla="*/ 574386 h 1321029"/>
                    <a:gd name="connsiteX83" fmla="*/ 116347 w 976390"/>
                    <a:gd name="connsiteY83" fmla="*/ 577935 h 1321029"/>
                    <a:gd name="connsiteX84" fmla="*/ 34551 w 976390"/>
                    <a:gd name="connsiteY84" fmla="*/ 641045 h 1321029"/>
                    <a:gd name="connsiteX85" fmla="*/ 51820 w 976390"/>
                    <a:gd name="connsiteY85" fmla="*/ 668211 h 1321029"/>
                    <a:gd name="connsiteX86" fmla="*/ 72626 w 976390"/>
                    <a:gd name="connsiteY86" fmla="*/ 699616 h 1321029"/>
                    <a:gd name="connsiteX87" fmla="*/ 75437 w 976390"/>
                    <a:gd name="connsiteY87" fmla="*/ 702427 h 1321029"/>
                    <a:gd name="connsiteX88" fmla="*/ 83537 w 976390"/>
                    <a:gd name="connsiteY88" fmla="*/ 727485 h 1321029"/>
                    <a:gd name="connsiteX89" fmla="*/ 81785 w 976390"/>
                    <a:gd name="connsiteY89" fmla="*/ 731724 h 1321029"/>
                    <a:gd name="connsiteX90" fmla="*/ 62027 w 976390"/>
                    <a:gd name="connsiteY90" fmla="*/ 753233 h 1321029"/>
                    <a:gd name="connsiteX91" fmla="*/ 41578 w 976390"/>
                    <a:gd name="connsiteY91" fmla="*/ 752542 h 1321029"/>
                    <a:gd name="connsiteX92" fmla="*/ 35944 w 976390"/>
                    <a:gd name="connsiteY92" fmla="*/ 747911 h 1321029"/>
                    <a:gd name="connsiteX93" fmla="*/ 37016 w 976390"/>
                    <a:gd name="connsiteY93" fmla="*/ 750031 h 1321029"/>
                    <a:gd name="connsiteX94" fmla="*/ 38756 w 976390"/>
                    <a:gd name="connsiteY94" fmla="*/ 765192 h 1321029"/>
                    <a:gd name="connsiteX95" fmla="*/ 40875 w 976390"/>
                    <a:gd name="connsiteY95" fmla="*/ 858970 h 1321029"/>
                    <a:gd name="connsiteX96" fmla="*/ 4551 w 976390"/>
                    <a:gd name="connsiteY96" fmla="*/ 898106 h 1321029"/>
                    <a:gd name="connsiteX97" fmla="*/ 0 w 976390"/>
                    <a:gd name="connsiteY97" fmla="*/ 899938 h 1321029"/>
                    <a:gd name="connsiteX98" fmla="*/ 40530 w 976390"/>
                    <a:gd name="connsiteY98" fmla="*/ 936205 h 1321029"/>
                    <a:gd name="connsiteX99" fmla="*/ 40875 w 976390"/>
                    <a:gd name="connsiteY99" fmla="*/ 936608 h 1321029"/>
                    <a:gd name="connsiteX100" fmla="*/ 72626 w 976390"/>
                    <a:gd name="connsiteY100" fmla="*/ 1002863 h 1321029"/>
                    <a:gd name="connsiteX101" fmla="*/ 76152 w 976390"/>
                    <a:gd name="connsiteY101" fmla="*/ 1019108 h 1321029"/>
                    <a:gd name="connsiteX102" fmla="*/ 93364 w 976390"/>
                    <a:gd name="connsiteY102" fmla="*/ 1041308 h 1321029"/>
                    <a:gd name="connsiteX103" fmla="*/ 115944 w 976390"/>
                    <a:gd name="connsiteY103" fmla="*/ 1048001 h 1321029"/>
                    <a:gd name="connsiteX104" fmla="*/ 154366 w 976390"/>
                    <a:gd name="connsiteY104" fmla="*/ 1043082 h 1321029"/>
                    <a:gd name="connsiteX105" fmla="*/ 172706 w 976390"/>
                    <a:gd name="connsiteY105" fmla="*/ 1033589 h 1321029"/>
                    <a:gd name="connsiteX106" fmla="*/ 197015 w 976390"/>
                    <a:gd name="connsiteY106" fmla="*/ 1020536 h 1321029"/>
                    <a:gd name="connsiteX107" fmla="*/ 252372 w 976390"/>
                    <a:gd name="connsiteY107" fmla="*/ 1001493 h 1321029"/>
                    <a:gd name="connsiteX108" fmla="*/ 312245 w 976390"/>
                    <a:gd name="connsiteY108" fmla="*/ 1013854 h 1321029"/>
                    <a:gd name="connsiteX109" fmla="*/ 365171 w 976390"/>
                    <a:gd name="connsiteY109" fmla="*/ 1036043 h 1321029"/>
                    <a:gd name="connsiteX110" fmla="*/ 379986 w 976390"/>
                    <a:gd name="connsiteY110" fmla="*/ 1058935 h 1321029"/>
                    <a:gd name="connsiteX111" fmla="*/ 367625 w 976390"/>
                    <a:gd name="connsiteY111" fmla="*/ 1072033 h 1321029"/>
                    <a:gd name="connsiteX112" fmla="*/ 354560 w 976390"/>
                    <a:gd name="connsiteY112" fmla="*/ 1083992 h 1321029"/>
                    <a:gd name="connsiteX113" fmla="*/ 354560 w 976390"/>
                    <a:gd name="connsiteY113" fmla="*/ 1084395 h 1321029"/>
                    <a:gd name="connsiteX114" fmla="*/ 353212 w 976390"/>
                    <a:gd name="connsiteY114" fmla="*/ 1105904 h 1321029"/>
                    <a:gd name="connsiteX115" fmla="*/ 360252 w 976390"/>
                    <a:gd name="connsiteY115" fmla="*/ 1132690 h 1321029"/>
                    <a:gd name="connsiteX116" fmla="*/ 366911 w 976390"/>
                    <a:gd name="connsiteY116" fmla="*/ 1209187 h 1321029"/>
                    <a:gd name="connsiteX117" fmla="*/ 368685 w 976390"/>
                    <a:gd name="connsiteY117" fmla="*/ 1221192 h 1321029"/>
                    <a:gd name="connsiteX118" fmla="*/ 370436 w 976390"/>
                    <a:gd name="connsiteY118" fmla="*/ 1227885 h 1321029"/>
                    <a:gd name="connsiteX119" fmla="*/ 397924 w 976390"/>
                    <a:gd name="connsiteY119" fmla="*/ 1258899 h 1321029"/>
                    <a:gd name="connsiteX120" fmla="*/ 397544 w 976390"/>
                    <a:gd name="connsiteY120" fmla="*/ 1258899 h 1321029"/>
                    <a:gd name="connsiteX121" fmla="*/ 443097 w 976390"/>
                    <a:gd name="connsiteY121" fmla="*/ 1308680 h 1321029"/>
                    <a:gd name="connsiteX122" fmla="*/ 443442 w 976390"/>
                    <a:gd name="connsiteY122" fmla="*/ 1309359 h 1321029"/>
                    <a:gd name="connsiteX123" fmla="*/ 449756 w 976390"/>
                    <a:gd name="connsiteY123" fmla="*/ 1321030 h 1321029"/>
                    <a:gd name="connsiteX124" fmla="*/ 450827 w 976390"/>
                    <a:gd name="connsiteY124" fmla="*/ 1320235 h 1321029"/>
                    <a:gd name="connsiteX125" fmla="*/ 450827 w 976390"/>
                    <a:gd name="connsiteY125" fmla="*/ 1313599 h 1321029"/>
                    <a:gd name="connsiteX126" fmla="*/ 453995 w 976390"/>
                    <a:gd name="connsiteY126" fmla="*/ 1292078 h 1321029"/>
                    <a:gd name="connsiteX127" fmla="*/ 465919 w 976390"/>
                    <a:gd name="connsiteY127" fmla="*/ 1256434 h 1321029"/>
                    <a:gd name="connsiteX128" fmla="*/ 479721 w 976390"/>
                    <a:gd name="connsiteY128" fmla="*/ 1226169 h 1321029"/>
                    <a:gd name="connsiteX129" fmla="*/ 515331 w 976390"/>
                    <a:gd name="connsiteY129" fmla="*/ 1230696 h 1321029"/>
                    <a:gd name="connsiteX130" fmla="*/ 544191 w 976390"/>
                    <a:gd name="connsiteY130" fmla="*/ 1252954 h 1321029"/>
                    <a:gd name="connsiteX131" fmla="*/ 549122 w 976390"/>
                    <a:gd name="connsiteY131" fmla="*/ 1257182 h 1321029"/>
                    <a:gd name="connsiteX132" fmla="*/ 569571 w 976390"/>
                    <a:gd name="connsiteY132" fmla="*/ 1281099 h 1321029"/>
                    <a:gd name="connsiteX133" fmla="*/ 594663 w 976390"/>
                    <a:gd name="connsiteY133" fmla="*/ 1309705 h 1321029"/>
                    <a:gd name="connsiteX134" fmla="*/ 594939 w 976390"/>
                    <a:gd name="connsiteY134" fmla="*/ 1309705 h 1321029"/>
                    <a:gd name="connsiteX135" fmla="*/ 743360 w 976390"/>
                    <a:gd name="connsiteY135" fmla="*/ 1212724 h 1321029"/>
                    <a:gd name="connsiteX136" fmla="*/ 771229 w 976390"/>
                    <a:gd name="connsiteY136" fmla="*/ 1194072 h 1321029"/>
                    <a:gd name="connsiteX137" fmla="*/ 787035 w 976390"/>
                    <a:gd name="connsiteY137" fmla="*/ 1182747 h 1321029"/>
                    <a:gd name="connsiteX138" fmla="*/ 787404 w 976390"/>
                    <a:gd name="connsiteY138" fmla="*/ 1182747 h 1321029"/>
                    <a:gd name="connsiteX139" fmla="*/ 920352 w 976390"/>
                    <a:gd name="connsiteY139" fmla="*/ 1083992 h 1321029"/>
                    <a:gd name="connsiteX140" fmla="*/ 941481 w 976390"/>
                    <a:gd name="connsiteY140" fmla="*/ 1067806 h 1321029"/>
                    <a:gd name="connsiteX141" fmla="*/ 949937 w 976390"/>
                    <a:gd name="connsiteY141" fmla="*/ 1060709 h 1321029"/>
                    <a:gd name="connsiteX142" fmla="*/ 968958 w 976390"/>
                    <a:gd name="connsiteY142" fmla="*/ 1044453 h 1321029"/>
                    <a:gd name="connsiteX143" fmla="*/ 976331 w 976390"/>
                    <a:gd name="connsiteY143" fmla="*/ 1038854 h 1321029"/>
                    <a:gd name="connsiteX144" fmla="*/ 973532 w 976390"/>
                    <a:gd name="connsiteY144" fmla="*/ 1030432 h 1321029"/>
                    <a:gd name="connsiteX145" fmla="*/ 961182 w 976390"/>
                    <a:gd name="connsiteY145" fmla="*/ 1006757 h 1321029"/>
                    <a:gd name="connsiteX146" fmla="*/ 942207 w 976390"/>
                    <a:gd name="connsiteY146" fmla="*/ 988785 h 1321029"/>
                    <a:gd name="connsiteX147" fmla="*/ 926297 w 976390"/>
                    <a:gd name="connsiteY147" fmla="*/ 974315 h 1321029"/>
                    <a:gd name="connsiteX148" fmla="*/ 920974 w 976390"/>
                    <a:gd name="connsiteY148" fmla="*/ 956343 h 1321029"/>
                    <a:gd name="connsiteX149" fmla="*/ 913613 w 976390"/>
                    <a:gd name="connsiteY149" fmla="*/ 916470 h 1321029"/>
                    <a:gd name="connsiteX150" fmla="*/ 879097 w 976390"/>
                    <a:gd name="connsiteY150" fmla="*/ 815998 h 1321029"/>
                    <a:gd name="connsiteX151" fmla="*/ 872346 w 976390"/>
                    <a:gd name="connsiteY151" fmla="*/ 802553 h 1321029"/>
                    <a:gd name="connsiteX152" fmla="*/ 867081 w 976390"/>
                    <a:gd name="connsiteY152" fmla="*/ 795514 h 1321029"/>
                    <a:gd name="connsiteX153" fmla="*/ 848463 w 976390"/>
                    <a:gd name="connsiteY153" fmla="*/ 784247 h 1321029"/>
                    <a:gd name="connsiteX154" fmla="*/ 829362 w 976390"/>
                    <a:gd name="connsiteY154" fmla="*/ 776056 h 1321029"/>
                    <a:gd name="connsiteX155" fmla="*/ 806805 w 976390"/>
                    <a:gd name="connsiteY155" fmla="*/ 768003 h 1321029"/>
                    <a:gd name="connsiteX156" fmla="*/ 791620 w 976390"/>
                    <a:gd name="connsiteY156" fmla="*/ 763475 h 1321029"/>
                    <a:gd name="connsiteX157" fmla="*/ 782842 w 976390"/>
                    <a:gd name="connsiteY157" fmla="*/ 736932 h 1321029"/>
                    <a:gd name="connsiteX158" fmla="*/ 784236 w 976390"/>
                    <a:gd name="connsiteY158" fmla="*/ 731321 h 1321029"/>
                    <a:gd name="connsiteX159" fmla="*/ 764558 w 976390"/>
                    <a:gd name="connsiteY159" fmla="*/ 711575 h 1321029"/>
                    <a:gd name="connsiteX160" fmla="*/ 760975 w 976390"/>
                    <a:gd name="connsiteY160" fmla="*/ 706667 h 1321029"/>
                    <a:gd name="connsiteX161" fmla="*/ 757807 w 976390"/>
                    <a:gd name="connsiteY161" fmla="*/ 701344 h 1321029"/>
                    <a:gd name="connsiteX162" fmla="*/ 757807 w 976390"/>
                    <a:gd name="connsiteY162" fmla="*/ 701056 h 1321029"/>
                    <a:gd name="connsiteX163" fmla="*/ 768360 w 976390"/>
                    <a:gd name="connsiteY163" fmla="*/ 678395 h 1321029"/>
                    <a:gd name="connsiteX164" fmla="*/ 773003 w 976390"/>
                    <a:gd name="connsiteY164" fmla="*/ 676333 h 1321029"/>
                    <a:gd name="connsiteX165" fmla="*/ 772277 w 976390"/>
                    <a:gd name="connsiteY165" fmla="*/ 653741 h 1321029"/>
                    <a:gd name="connsiteX166" fmla="*/ 771943 w 976390"/>
                    <a:gd name="connsiteY166" fmla="*/ 623810 h 1321029"/>
                    <a:gd name="connsiteX167" fmla="*/ 771943 w 976390"/>
                    <a:gd name="connsiteY167" fmla="*/ 623130 h 1321029"/>
                    <a:gd name="connsiteX168" fmla="*/ 765895 w 976390"/>
                    <a:gd name="connsiteY168" fmla="*/ 606137 h 1321029"/>
                    <a:gd name="connsiteX169" fmla="*/ 751137 w 976390"/>
                    <a:gd name="connsiteY169" fmla="*/ 586057 h 1321029"/>
                    <a:gd name="connsiteX170" fmla="*/ 747565 w 976390"/>
                    <a:gd name="connsiteY170" fmla="*/ 558188 h 1321029"/>
                    <a:gd name="connsiteX171" fmla="*/ 762392 w 976390"/>
                    <a:gd name="connsiteY171" fmla="*/ 555389 h 1321029"/>
                    <a:gd name="connsiteX172" fmla="*/ 778971 w 976390"/>
                    <a:gd name="connsiteY172" fmla="*/ 552866 h 1321029"/>
                    <a:gd name="connsiteX173" fmla="*/ 779316 w 976390"/>
                    <a:gd name="connsiteY173" fmla="*/ 552866 h 1321029"/>
                    <a:gd name="connsiteX174" fmla="*/ 790560 w 976390"/>
                    <a:gd name="connsiteY174" fmla="*/ 546518 h 1321029"/>
                    <a:gd name="connsiteX175" fmla="*/ 799777 w 976390"/>
                    <a:gd name="connsiteY175" fmla="*/ 535308 h 1321029"/>
                    <a:gd name="connsiteX176" fmla="*/ 799777 w 976390"/>
                    <a:gd name="connsiteY176" fmla="*/ 535308 h 132102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</a:cxnLst>
                  <a:rect l="l" t="t" r="r" b="b"/>
                  <a:pathLst>
                    <a:path w="976390" h="1321029" fill="norm" stroke="1" extrusionOk="0">
                      <a:moveTo>
                        <a:pt x="799777" y="535308"/>
                      </a:moveTo>
                      <a:cubicBezTo>
                        <a:pt x="801517" y="531069"/>
                        <a:pt x="799777" y="530043"/>
                        <a:pt x="797311" y="528200"/>
                      </a:cubicBezTo>
                      <a:cubicBezTo>
                        <a:pt x="793452" y="525746"/>
                        <a:pt x="789155" y="522947"/>
                        <a:pt x="786010" y="518027"/>
                      </a:cubicBezTo>
                      <a:cubicBezTo>
                        <a:pt x="778971" y="507094"/>
                        <a:pt x="784961" y="481011"/>
                        <a:pt x="787818" y="469675"/>
                      </a:cubicBezTo>
                      <a:lnTo>
                        <a:pt x="783901" y="454859"/>
                      </a:lnTo>
                      <a:cubicBezTo>
                        <a:pt x="777577" y="455954"/>
                        <a:pt x="766309" y="456634"/>
                        <a:pt x="748683" y="455954"/>
                      </a:cubicBezTo>
                      <a:cubicBezTo>
                        <a:pt x="729282" y="455205"/>
                        <a:pt x="723245" y="450620"/>
                        <a:pt x="718049" y="446795"/>
                      </a:cubicBezTo>
                      <a:cubicBezTo>
                        <a:pt x="715169" y="444675"/>
                        <a:pt x="713061" y="442901"/>
                        <a:pt x="706033" y="442901"/>
                      </a:cubicBezTo>
                      <a:cubicBezTo>
                        <a:pt x="695791" y="442901"/>
                        <a:pt x="691206" y="443592"/>
                        <a:pt x="685572" y="444341"/>
                      </a:cubicBezTo>
                      <a:cubicBezTo>
                        <a:pt x="679190" y="445366"/>
                        <a:pt x="671460" y="446058"/>
                        <a:pt x="655215" y="446795"/>
                      </a:cubicBezTo>
                      <a:cubicBezTo>
                        <a:pt x="635481" y="447820"/>
                        <a:pt x="629881" y="441127"/>
                        <a:pt x="629501" y="432313"/>
                      </a:cubicBezTo>
                      <a:cubicBezTo>
                        <a:pt x="629501" y="428431"/>
                        <a:pt x="630550" y="425286"/>
                        <a:pt x="631275" y="421737"/>
                      </a:cubicBezTo>
                      <a:cubicBezTo>
                        <a:pt x="631967" y="419560"/>
                        <a:pt x="632681" y="417498"/>
                        <a:pt x="632681" y="416761"/>
                      </a:cubicBezTo>
                      <a:lnTo>
                        <a:pt x="632382" y="416761"/>
                      </a:lnTo>
                      <a:cubicBezTo>
                        <a:pt x="631275" y="417095"/>
                        <a:pt x="630216" y="417498"/>
                        <a:pt x="629156" y="418189"/>
                      </a:cubicBezTo>
                      <a:cubicBezTo>
                        <a:pt x="628107" y="418926"/>
                        <a:pt x="627416" y="419560"/>
                        <a:pt x="627047" y="419963"/>
                      </a:cubicBezTo>
                      <a:cubicBezTo>
                        <a:pt x="618971" y="431518"/>
                        <a:pt x="618534" y="429859"/>
                        <a:pt x="611875" y="430539"/>
                      </a:cubicBezTo>
                      <a:cubicBezTo>
                        <a:pt x="599225" y="431910"/>
                        <a:pt x="583350" y="410459"/>
                        <a:pt x="583350" y="410459"/>
                      </a:cubicBezTo>
                      <a:lnTo>
                        <a:pt x="582647" y="410125"/>
                      </a:lnTo>
                      <a:lnTo>
                        <a:pt x="582290" y="409376"/>
                      </a:lnTo>
                      <a:cubicBezTo>
                        <a:pt x="582290" y="409376"/>
                        <a:pt x="571748" y="399814"/>
                        <a:pt x="560066" y="399814"/>
                      </a:cubicBezTo>
                      <a:cubicBezTo>
                        <a:pt x="549548" y="399814"/>
                        <a:pt x="528315" y="398097"/>
                        <a:pt x="508949" y="395240"/>
                      </a:cubicBezTo>
                      <a:cubicBezTo>
                        <a:pt x="474790" y="393189"/>
                        <a:pt x="464514" y="377613"/>
                        <a:pt x="484686" y="353305"/>
                      </a:cubicBezTo>
                      <a:cubicBezTo>
                        <a:pt x="484260" y="342429"/>
                        <a:pt x="481461" y="302902"/>
                        <a:pt x="469871" y="288766"/>
                      </a:cubicBezTo>
                      <a:cubicBezTo>
                        <a:pt x="459594" y="275379"/>
                        <a:pt x="461011" y="268685"/>
                        <a:pt x="467336" y="263766"/>
                      </a:cubicBezTo>
                      <a:cubicBezTo>
                        <a:pt x="469871" y="261646"/>
                        <a:pt x="473016" y="260563"/>
                        <a:pt x="476196" y="259526"/>
                      </a:cubicBezTo>
                      <a:cubicBezTo>
                        <a:pt x="478281" y="258847"/>
                        <a:pt x="480746" y="258098"/>
                        <a:pt x="481795" y="257015"/>
                      </a:cubicBezTo>
                      <a:lnTo>
                        <a:pt x="482221" y="257015"/>
                      </a:lnTo>
                      <a:cubicBezTo>
                        <a:pt x="484260" y="255298"/>
                        <a:pt x="485654" y="251404"/>
                        <a:pt x="486103" y="248202"/>
                      </a:cubicBezTo>
                      <a:lnTo>
                        <a:pt x="486103" y="245736"/>
                      </a:lnTo>
                      <a:cubicBezTo>
                        <a:pt x="479721" y="245056"/>
                        <a:pt x="468442" y="243282"/>
                        <a:pt x="453995" y="240079"/>
                      </a:cubicBezTo>
                      <a:cubicBezTo>
                        <a:pt x="450827" y="239446"/>
                        <a:pt x="447302" y="238363"/>
                        <a:pt x="443719" y="237614"/>
                      </a:cubicBezTo>
                      <a:cubicBezTo>
                        <a:pt x="439571" y="236531"/>
                        <a:pt x="436000" y="235494"/>
                        <a:pt x="432820" y="234872"/>
                      </a:cubicBezTo>
                      <a:lnTo>
                        <a:pt x="430712" y="234469"/>
                      </a:lnTo>
                      <a:cubicBezTo>
                        <a:pt x="407095" y="228121"/>
                        <a:pt x="407095" y="216785"/>
                        <a:pt x="409917" y="206266"/>
                      </a:cubicBezTo>
                      <a:cubicBezTo>
                        <a:pt x="410286" y="205229"/>
                        <a:pt x="410620" y="203801"/>
                        <a:pt x="410977" y="202372"/>
                      </a:cubicBezTo>
                      <a:cubicBezTo>
                        <a:pt x="411680" y="200656"/>
                        <a:pt x="412026" y="198490"/>
                        <a:pt x="412026" y="197799"/>
                      </a:cubicBezTo>
                      <a:cubicBezTo>
                        <a:pt x="412026" y="196370"/>
                        <a:pt x="393351" y="185034"/>
                        <a:pt x="375344" y="173824"/>
                      </a:cubicBezTo>
                      <a:cubicBezTo>
                        <a:pt x="360586" y="165011"/>
                        <a:pt x="346461" y="156197"/>
                        <a:pt x="340136" y="150195"/>
                      </a:cubicBezTo>
                      <a:lnTo>
                        <a:pt x="339791" y="150195"/>
                      </a:lnTo>
                      <a:lnTo>
                        <a:pt x="339457" y="149849"/>
                      </a:lnTo>
                      <a:lnTo>
                        <a:pt x="339457" y="149504"/>
                      </a:lnTo>
                      <a:cubicBezTo>
                        <a:pt x="330586" y="141324"/>
                        <a:pt x="332014" y="135380"/>
                        <a:pt x="336611" y="130391"/>
                      </a:cubicBezTo>
                      <a:cubicBezTo>
                        <a:pt x="338385" y="128675"/>
                        <a:pt x="340136" y="127649"/>
                        <a:pt x="341911" y="126509"/>
                      </a:cubicBezTo>
                      <a:lnTo>
                        <a:pt x="342256" y="126220"/>
                      </a:lnTo>
                      <a:cubicBezTo>
                        <a:pt x="332014" y="111751"/>
                        <a:pt x="349975" y="96923"/>
                        <a:pt x="361300" y="87707"/>
                      </a:cubicBezTo>
                      <a:cubicBezTo>
                        <a:pt x="362717" y="86682"/>
                        <a:pt x="364111" y="85656"/>
                        <a:pt x="365171" y="84619"/>
                      </a:cubicBezTo>
                      <a:cubicBezTo>
                        <a:pt x="368316" y="81762"/>
                        <a:pt x="370090" y="77880"/>
                        <a:pt x="369019" y="73698"/>
                      </a:cubicBezTo>
                      <a:cubicBezTo>
                        <a:pt x="368685" y="72949"/>
                        <a:pt x="368316" y="71924"/>
                        <a:pt x="367970" y="70841"/>
                      </a:cubicBezTo>
                      <a:cubicBezTo>
                        <a:pt x="367625" y="70149"/>
                        <a:pt x="366911" y="69066"/>
                        <a:pt x="366219" y="67626"/>
                      </a:cubicBezTo>
                      <a:cubicBezTo>
                        <a:pt x="363385" y="63456"/>
                        <a:pt x="356669" y="61336"/>
                        <a:pt x="346461" y="58076"/>
                      </a:cubicBezTo>
                      <a:cubicBezTo>
                        <a:pt x="338051" y="55334"/>
                        <a:pt x="327441" y="51843"/>
                        <a:pt x="314710" y="46117"/>
                      </a:cubicBezTo>
                      <a:cubicBezTo>
                        <a:pt x="303109" y="40852"/>
                        <a:pt x="283731" y="31693"/>
                        <a:pt x="264330" y="22546"/>
                      </a:cubicBezTo>
                      <a:lnTo>
                        <a:pt x="216416" y="0"/>
                      </a:lnTo>
                      <a:cubicBezTo>
                        <a:pt x="216070" y="1717"/>
                        <a:pt x="215690" y="3157"/>
                        <a:pt x="215356" y="4931"/>
                      </a:cubicBezTo>
                      <a:cubicBezTo>
                        <a:pt x="213950" y="11613"/>
                        <a:pt x="211831" y="17915"/>
                        <a:pt x="210091" y="20081"/>
                      </a:cubicBezTo>
                      <a:lnTo>
                        <a:pt x="210091" y="20426"/>
                      </a:lnTo>
                      <a:cubicBezTo>
                        <a:pt x="209365" y="21451"/>
                        <a:pt x="207971" y="22892"/>
                        <a:pt x="205851" y="24666"/>
                      </a:cubicBezTo>
                      <a:cubicBezTo>
                        <a:pt x="204458" y="26037"/>
                        <a:pt x="202280" y="27811"/>
                        <a:pt x="199481" y="29931"/>
                      </a:cubicBezTo>
                      <a:cubicBezTo>
                        <a:pt x="187165" y="39481"/>
                        <a:pt x="166382" y="54643"/>
                        <a:pt x="157545" y="58882"/>
                      </a:cubicBezTo>
                      <a:lnTo>
                        <a:pt x="157545" y="59228"/>
                      </a:lnTo>
                      <a:lnTo>
                        <a:pt x="157165" y="59228"/>
                      </a:lnTo>
                      <a:cubicBezTo>
                        <a:pt x="155471" y="59907"/>
                        <a:pt x="153306" y="60990"/>
                        <a:pt x="150840" y="61624"/>
                      </a:cubicBezTo>
                      <a:cubicBezTo>
                        <a:pt x="148386" y="62707"/>
                        <a:pt x="145921" y="63456"/>
                        <a:pt x="143813" y="64136"/>
                      </a:cubicBezTo>
                      <a:cubicBezTo>
                        <a:pt x="130771" y="67292"/>
                        <a:pt x="115287" y="69412"/>
                        <a:pt x="108905" y="69412"/>
                      </a:cubicBezTo>
                      <a:cubicBezTo>
                        <a:pt x="105380" y="69412"/>
                        <a:pt x="102212" y="68375"/>
                        <a:pt x="98629" y="67292"/>
                      </a:cubicBezTo>
                      <a:cubicBezTo>
                        <a:pt x="94481" y="65921"/>
                        <a:pt x="90195" y="64481"/>
                        <a:pt x="85645" y="68778"/>
                      </a:cubicBezTo>
                      <a:cubicBezTo>
                        <a:pt x="84585" y="69804"/>
                        <a:pt x="83179" y="71520"/>
                        <a:pt x="82131" y="73352"/>
                      </a:cubicBezTo>
                      <a:cubicBezTo>
                        <a:pt x="80737" y="75414"/>
                        <a:pt x="79320" y="77880"/>
                        <a:pt x="77845" y="80737"/>
                      </a:cubicBezTo>
                      <a:cubicBezTo>
                        <a:pt x="70460" y="95552"/>
                        <a:pt x="64470" y="116324"/>
                        <a:pt x="64470" y="125472"/>
                      </a:cubicBezTo>
                      <a:lnTo>
                        <a:pt x="64470" y="125817"/>
                      </a:lnTo>
                      <a:cubicBezTo>
                        <a:pt x="64470" y="135380"/>
                        <a:pt x="56071" y="162833"/>
                        <a:pt x="48963" y="185840"/>
                      </a:cubicBezTo>
                      <a:cubicBezTo>
                        <a:pt x="44044" y="201289"/>
                        <a:pt x="40161" y="214331"/>
                        <a:pt x="40161" y="216105"/>
                      </a:cubicBezTo>
                      <a:lnTo>
                        <a:pt x="40161" y="216508"/>
                      </a:lnTo>
                      <a:cubicBezTo>
                        <a:pt x="39827" y="219999"/>
                        <a:pt x="37696" y="226681"/>
                        <a:pt x="35242" y="234469"/>
                      </a:cubicBezTo>
                      <a:cubicBezTo>
                        <a:pt x="31037" y="246819"/>
                        <a:pt x="25772" y="263017"/>
                        <a:pt x="27454" y="266220"/>
                      </a:cubicBezTo>
                      <a:lnTo>
                        <a:pt x="27454" y="266565"/>
                      </a:lnTo>
                      <a:cubicBezTo>
                        <a:pt x="31325" y="274008"/>
                        <a:pt x="33836" y="291220"/>
                        <a:pt x="35610" y="304618"/>
                      </a:cubicBezTo>
                      <a:cubicBezTo>
                        <a:pt x="36670" y="311312"/>
                        <a:pt x="37362" y="316634"/>
                        <a:pt x="37696" y="318063"/>
                      </a:cubicBezTo>
                      <a:cubicBezTo>
                        <a:pt x="40530" y="326819"/>
                        <a:pt x="39136" y="395643"/>
                        <a:pt x="38756" y="405827"/>
                      </a:cubicBezTo>
                      <a:cubicBezTo>
                        <a:pt x="40530" y="410459"/>
                        <a:pt x="46912" y="426311"/>
                        <a:pt x="48963" y="431922"/>
                      </a:cubicBezTo>
                      <a:lnTo>
                        <a:pt x="118813" y="568373"/>
                      </a:lnTo>
                      <a:lnTo>
                        <a:pt x="121981" y="574386"/>
                      </a:lnTo>
                      <a:lnTo>
                        <a:pt x="116347" y="577935"/>
                      </a:lnTo>
                      <a:cubicBezTo>
                        <a:pt x="115944" y="578269"/>
                        <a:pt x="28237" y="632969"/>
                        <a:pt x="34551" y="641045"/>
                      </a:cubicBezTo>
                      <a:cubicBezTo>
                        <a:pt x="39827" y="648130"/>
                        <a:pt x="45795" y="658038"/>
                        <a:pt x="51820" y="668211"/>
                      </a:cubicBezTo>
                      <a:cubicBezTo>
                        <a:pt x="59205" y="680515"/>
                        <a:pt x="66935" y="693280"/>
                        <a:pt x="72626" y="699616"/>
                      </a:cubicBezTo>
                      <a:lnTo>
                        <a:pt x="75437" y="702427"/>
                      </a:lnTo>
                      <a:cubicBezTo>
                        <a:pt x="87396" y="716160"/>
                        <a:pt x="89504" y="718337"/>
                        <a:pt x="83537" y="727485"/>
                      </a:cubicBezTo>
                      <a:cubicBezTo>
                        <a:pt x="83179" y="728176"/>
                        <a:pt x="82476" y="729950"/>
                        <a:pt x="81785" y="731724"/>
                      </a:cubicBezTo>
                      <a:cubicBezTo>
                        <a:pt x="78272" y="739846"/>
                        <a:pt x="73686" y="751056"/>
                        <a:pt x="62027" y="753233"/>
                      </a:cubicBezTo>
                      <a:cubicBezTo>
                        <a:pt x="56071" y="753867"/>
                        <a:pt x="48260" y="753233"/>
                        <a:pt x="41578" y="752542"/>
                      </a:cubicBezTo>
                      <a:cubicBezTo>
                        <a:pt x="38076" y="752197"/>
                        <a:pt x="37362" y="743683"/>
                        <a:pt x="35944" y="747911"/>
                      </a:cubicBezTo>
                      <a:cubicBezTo>
                        <a:pt x="35944" y="748602"/>
                        <a:pt x="36670" y="748602"/>
                        <a:pt x="37016" y="750031"/>
                      </a:cubicBezTo>
                      <a:cubicBezTo>
                        <a:pt x="38076" y="754604"/>
                        <a:pt x="39470" y="760273"/>
                        <a:pt x="38756" y="765192"/>
                      </a:cubicBezTo>
                      <a:cubicBezTo>
                        <a:pt x="41590" y="780699"/>
                        <a:pt x="50438" y="831850"/>
                        <a:pt x="40875" y="858970"/>
                      </a:cubicBezTo>
                      <a:cubicBezTo>
                        <a:pt x="31037" y="886896"/>
                        <a:pt x="17270" y="892495"/>
                        <a:pt x="4551" y="898106"/>
                      </a:cubicBezTo>
                      <a:cubicBezTo>
                        <a:pt x="2857" y="898555"/>
                        <a:pt x="1394" y="899189"/>
                        <a:pt x="0" y="899938"/>
                      </a:cubicBezTo>
                      <a:cubicBezTo>
                        <a:pt x="4919" y="908751"/>
                        <a:pt x="25000" y="924246"/>
                        <a:pt x="40530" y="936205"/>
                      </a:cubicBezTo>
                      <a:lnTo>
                        <a:pt x="40875" y="936608"/>
                      </a:lnTo>
                      <a:cubicBezTo>
                        <a:pt x="62027" y="952806"/>
                        <a:pt x="65967" y="971112"/>
                        <a:pt x="72626" y="1002863"/>
                      </a:cubicBezTo>
                      <a:cubicBezTo>
                        <a:pt x="74020" y="1007783"/>
                        <a:pt x="75034" y="1013854"/>
                        <a:pt x="76152" y="1019108"/>
                      </a:cubicBezTo>
                      <a:cubicBezTo>
                        <a:pt x="81071" y="1040283"/>
                        <a:pt x="85979" y="1040628"/>
                        <a:pt x="93364" y="1041308"/>
                      </a:cubicBezTo>
                      <a:cubicBezTo>
                        <a:pt x="99412" y="1041999"/>
                        <a:pt x="106785" y="1042736"/>
                        <a:pt x="115944" y="1048001"/>
                      </a:cubicBezTo>
                      <a:cubicBezTo>
                        <a:pt x="129700" y="1056123"/>
                        <a:pt x="137856" y="1051896"/>
                        <a:pt x="154366" y="1043082"/>
                      </a:cubicBezTo>
                      <a:cubicBezTo>
                        <a:pt x="159273" y="1040283"/>
                        <a:pt x="165322" y="1037080"/>
                        <a:pt x="172706" y="1033589"/>
                      </a:cubicBezTo>
                      <a:cubicBezTo>
                        <a:pt x="181912" y="1029015"/>
                        <a:pt x="189630" y="1024372"/>
                        <a:pt x="197015" y="1020536"/>
                      </a:cubicBezTo>
                      <a:cubicBezTo>
                        <a:pt x="214999" y="1010248"/>
                        <a:pt x="228766" y="1002518"/>
                        <a:pt x="252372" y="1001493"/>
                      </a:cubicBezTo>
                      <a:cubicBezTo>
                        <a:pt x="269307" y="1000744"/>
                        <a:pt x="291116" y="1006469"/>
                        <a:pt x="312245" y="1013854"/>
                      </a:cubicBezTo>
                      <a:cubicBezTo>
                        <a:pt x="333109" y="1021227"/>
                        <a:pt x="352809" y="1030041"/>
                        <a:pt x="365171" y="1036043"/>
                      </a:cubicBezTo>
                      <a:cubicBezTo>
                        <a:pt x="380678" y="1043428"/>
                        <a:pt x="383846" y="1050179"/>
                        <a:pt x="379986" y="1058935"/>
                      </a:cubicBezTo>
                      <a:cubicBezTo>
                        <a:pt x="377809" y="1063508"/>
                        <a:pt x="373293" y="1067460"/>
                        <a:pt x="367625" y="1072033"/>
                      </a:cubicBezTo>
                      <a:cubicBezTo>
                        <a:pt x="363777" y="1075524"/>
                        <a:pt x="359192" y="1079476"/>
                        <a:pt x="354560" y="1083992"/>
                      </a:cubicBezTo>
                      <a:lnTo>
                        <a:pt x="354560" y="1084395"/>
                      </a:lnTo>
                      <a:cubicBezTo>
                        <a:pt x="346830" y="1092460"/>
                        <a:pt x="349641" y="1098531"/>
                        <a:pt x="353212" y="1105904"/>
                      </a:cubicBezTo>
                      <a:cubicBezTo>
                        <a:pt x="356669" y="1113289"/>
                        <a:pt x="360252" y="1121411"/>
                        <a:pt x="360252" y="1132690"/>
                      </a:cubicBezTo>
                      <a:cubicBezTo>
                        <a:pt x="360252" y="1149959"/>
                        <a:pt x="363777" y="1185892"/>
                        <a:pt x="366911" y="1209187"/>
                      </a:cubicBezTo>
                      <a:cubicBezTo>
                        <a:pt x="367625" y="1213807"/>
                        <a:pt x="368316" y="1217989"/>
                        <a:pt x="368685" y="1221192"/>
                      </a:cubicBezTo>
                      <a:cubicBezTo>
                        <a:pt x="369376" y="1224337"/>
                        <a:pt x="370090" y="1226457"/>
                        <a:pt x="370436" y="1227885"/>
                      </a:cubicBezTo>
                      <a:cubicBezTo>
                        <a:pt x="371830" y="1232413"/>
                        <a:pt x="383512" y="1244083"/>
                        <a:pt x="397924" y="1258899"/>
                      </a:cubicBezTo>
                      <a:lnTo>
                        <a:pt x="397544" y="1258899"/>
                      </a:lnTo>
                      <a:cubicBezTo>
                        <a:pt x="412371" y="1273715"/>
                        <a:pt x="429295" y="1291399"/>
                        <a:pt x="443097" y="1308680"/>
                      </a:cubicBezTo>
                      <a:lnTo>
                        <a:pt x="443442" y="1309359"/>
                      </a:lnTo>
                      <a:cubicBezTo>
                        <a:pt x="447636" y="1314624"/>
                        <a:pt x="449053" y="1318518"/>
                        <a:pt x="449756" y="1321030"/>
                      </a:cubicBezTo>
                      <a:lnTo>
                        <a:pt x="450827" y="1320235"/>
                      </a:lnTo>
                      <a:lnTo>
                        <a:pt x="450827" y="1313599"/>
                      </a:lnTo>
                      <a:cubicBezTo>
                        <a:pt x="451161" y="1306906"/>
                        <a:pt x="451876" y="1299175"/>
                        <a:pt x="453995" y="1292078"/>
                      </a:cubicBezTo>
                      <a:cubicBezTo>
                        <a:pt x="457141" y="1281433"/>
                        <a:pt x="461438" y="1268450"/>
                        <a:pt x="465919" y="1256434"/>
                      </a:cubicBezTo>
                      <a:cubicBezTo>
                        <a:pt x="470562" y="1244083"/>
                        <a:pt x="475481" y="1232862"/>
                        <a:pt x="479721" y="1226169"/>
                      </a:cubicBezTo>
                      <a:cubicBezTo>
                        <a:pt x="486714" y="1215927"/>
                        <a:pt x="500504" y="1220858"/>
                        <a:pt x="515331" y="1230696"/>
                      </a:cubicBezTo>
                      <a:cubicBezTo>
                        <a:pt x="525170" y="1237332"/>
                        <a:pt x="536138" y="1246537"/>
                        <a:pt x="544191" y="1252954"/>
                      </a:cubicBezTo>
                      <a:lnTo>
                        <a:pt x="549122" y="1257182"/>
                      </a:lnTo>
                      <a:cubicBezTo>
                        <a:pt x="555147" y="1262102"/>
                        <a:pt x="562197" y="1271249"/>
                        <a:pt x="569571" y="1281099"/>
                      </a:cubicBezTo>
                      <a:cubicBezTo>
                        <a:pt x="580872" y="1295235"/>
                        <a:pt x="592474" y="1310339"/>
                        <a:pt x="594663" y="1309705"/>
                      </a:cubicBezTo>
                      <a:lnTo>
                        <a:pt x="594939" y="1309705"/>
                      </a:lnTo>
                      <a:cubicBezTo>
                        <a:pt x="602716" y="1306157"/>
                        <a:pt x="688406" y="1249682"/>
                        <a:pt x="743360" y="1212724"/>
                      </a:cubicBezTo>
                      <a:cubicBezTo>
                        <a:pt x="753256" y="1206031"/>
                        <a:pt x="762819" y="1199683"/>
                        <a:pt x="771229" y="1194072"/>
                      </a:cubicBezTo>
                      <a:cubicBezTo>
                        <a:pt x="778971" y="1188704"/>
                        <a:pt x="784570" y="1184856"/>
                        <a:pt x="787035" y="1182747"/>
                      </a:cubicBezTo>
                      <a:lnTo>
                        <a:pt x="787404" y="1182747"/>
                      </a:lnTo>
                      <a:cubicBezTo>
                        <a:pt x="801528" y="1172160"/>
                        <a:pt x="877645" y="1116434"/>
                        <a:pt x="920352" y="1083992"/>
                      </a:cubicBezTo>
                      <a:cubicBezTo>
                        <a:pt x="928071" y="1078324"/>
                        <a:pt x="935122" y="1072725"/>
                        <a:pt x="941481" y="1067806"/>
                      </a:cubicBezTo>
                      <a:cubicBezTo>
                        <a:pt x="946066" y="1063854"/>
                        <a:pt x="949223" y="1061400"/>
                        <a:pt x="949937" y="1060709"/>
                      </a:cubicBezTo>
                      <a:cubicBezTo>
                        <a:pt x="954511" y="1055098"/>
                        <a:pt x="962288" y="1049384"/>
                        <a:pt x="968958" y="1044453"/>
                      </a:cubicBezTo>
                      <a:cubicBezTo>
                        <a:pt x="971423" y="1042736"/>
                        <a:pt x="974246" y="1040628"/>
                        <a:pt x="976331" y="1038854"/>
                      </a:cubicBezTo>
                      <a:cubicBezTo>
                        <a:pt x="976700" y="1038508"/>
                        <a:pt x="975306" y="1035018"/>
                        <a:pt x="973532" y="1030432"/>
                      </a:cubicBezTo>
                      <a:cubicBezTo>
                        <a:pt x="970387" y="1023347"/>
                        <a:pt x="965467" y="1014534"/>
                        <a:pt x="961182" y="1006757"/>
                      </a:cubicBezTo>
                      <a:cubicBezTo>
                        <a:pt x="956596" y="999373"/>
                        <a:pt x="948866" y="993774"/>
                        <a:pt x="942207" y="988785"/>
                      </a:cubicBezTo>
                      <a:cubicBezTo>
                        <a:pt x="935790" y="984212"/>
                        <a:pt x="930191" y="979972"/>
                        <a:pt x="926297" y="974315"/>
                      </a:cubicBezTo>
                      <a:cubicBezTo>
                        <a:pt x="922046" y="967622"/>
                        <a:pt x="921746" y="964073"/>
                        <a:pt x="920974" y="956343"/>
                      </a:cubicBezTo>
                      <a:cubicBezTo>
                        <a:pt x="920698" y="949649"/>
                        <a:pt x="919638" y="938382"/>
                        <a:pt x="913613" y="916470"/>
                      </a:cubicBezTo>
                      <a:cubicBezTo>
                        <a:pt x="905514" y="886205"/>
                        <a:pt x="891055" y="842841"/>
                        <a:pt x="879097" y="815998"/>
                      </a:cubicBezTo>
                      <a:cubicBezTo>
                        <a:pt x="876631" y="811079"/>
                        <a:pt x="874465" y="806493"/>
                        <a:pt x="872346" y="802553"/>
                      </a:cubicBezTo>
                      <a:cubicBezTo>
                        <a:pt x="870260" y="799408"/>
                        <a:pt x="868486" y="796943"/>
                        <a:pt x="867081" y="795514"/>
                      </a:cubicBezTo>
                      <a:cubicBezTo>
                        <a:pt x="860053" y="788487"/>
                        <a:pt x="854788" y="786355"/>
                        <a:pt x="848463" y="784247"/>
                      </a:cubicBezTo>
                      <a:cubicBezTo>
                        <a:pt x="843118" y="782473"/>
                        <a:pt x="837496" y="780353"/>
                        <a:pt x="829362" y="776056"/>
                      </a:cubicBezTo>
                      <a:cubicBezTo>
                        <a:pt x="819178" y="770514"/>
                        <a:pt x="812853" y="769143"/>
                        <a:pt x="806805" y="768003"/>
                      </a:cubicBezTo>
                      <a:cubicBezTo>
                        <a:pt x="801885" y="766966"/>
                        <a:pt x="797311" y="765941"/>
                        <a:pt x="791620" y="763475"/>
                      </a:cubicBezTo>
                      <a:cubicBezTo>
                        <a:pt x="779316" y="757473"/>
                        <a:pt x="781102" y="746482"/>
                        <a:pt x="782842" y="736932"/>
                      </a:cubicBezTo>
                      <a:cubicBezTo>
                        <a:pt x="783187" y="733786"/>
                        <a:pt x="784961" y="731724"/>
                        <a:pt x="784236" y="731321"/>
                      </a:cubicBezTo>
                      <a:cubicBezTo>
                        <a:pt x="779316" y="727485"/>
                        <a:pt x="771229" y="719651"/>
                        <a:pt x="764558" y="711575"/>
                      </a:cubicBezTo>
                      <a:cubicBezTo>
                        <a:pt x="763441" y="710146"/>
                        <a:pt x="762392" y="708430"/>
                        <a:pt x="760975" y="706667"/>
                      </a:cubicBezTo>
                      <a:cubicBezTo>
                        <a:pt x="759927" y="704893"/>
                        <a:pt x="758867" y="703176"/>
                        <a:pt x="757807" y="701344"/>
                      </a:cubicBezTo>
                      <a:lnTo>
                        <a:pt x="757807" y="701056"/>
                      </a:lnTo>
                      <a:cubicBezTo>
                        <a:pt x="751137" y="688695"/>
                        <a:pt x="759927" y="683383"/>
                        <a:pt x="768360" y="678395"/>
                      </a:cubicBezTo>
                      <a:cubicBezTo>
                        <a:pt x="770883" y="677024"/>
                        <a:pt x="773003" y="677024"/>
                        <a:pt x="773003" y="676333"/>
                      </a:cubicBezTo>
                      <a:cubicBezTo>
                        <a:pt x="773003" y="671425"/>
                        <a:pt x="772646" y="663292"/>
                        <a:pt x="772277" y="653741"/>
                      </a:cubicBezTo>
                      <a:cubicBezTo>
                        <a:pt x="772277" y="643891"/>
                        <a:pt x="771943" y="632969"/>
                        <a:pt x="771943" y="623810"/>
                      </a:cubicBezTo>
                      <a:lnTo>
                        <a:pt x="771943" y="623130"/>
                      </a:lnTo>
                      <a:cubicBezTo>
                        <a:pt x="771943" y="613914"/>
                        <a:pt x="771229" y="613223"/>
                        <a:pt x="765895" y="606137"/>
                      </a:cubicBezTo>
                      <a:cubicBezTo>
                        <a:pt x="762392" y="601898"/>
                        <a:pt x="757807" y="595953"/>
                        <a:pt x="751137" y="586057"/>
                      </a:cubicBezTo>
                      <a:cubicBezTo>
                        <a:pt x="740192" y="570147"/>
                        <a:pt x="740526" y="562762"/>
                        <a:pt x="747565" y="558188"/>
                      </a:cubicBezTo>
                      <a:cubicBezTo>
                        <a:pt x="751425" y="555389"/>
                        <a:pt x="756402" y="555389"/>
                        <a:pt x="762392" y="555389"/>
                      </a:cubicBezTo>
                      <a:cubicBezTo>
                        <a:pt x="767726" y="555389"/>
                        <a:pt x="774685" y="555734"/>
                        <a:pt x="778971" y="552866"/>
                      </a:cubicBezTo>
                      <a:lnTo>
                        <a:pt x="779316" y="552866"/>
                      </a:lnTo>
                      <a:cubicBezTo>
                        <a:pt x="784236" y="549778"/>
                        <a:pt x="787818" y="547946"/>
                        <a:pt x="790560" y="546518"/>
                      </a:cubicBezTo>
                      <a:cubicBezTo>
                        <a:pt x="794846" y="544456"/>
                        <a:pt x="795480" y="544064"/>
                        <a:pt x="799777" y="535308"/>
                      </a:cubicBezTo>
                      <a:lnTo>
                        <a:pt x="799777" y="535308"/>
                      </a:lnTo>
                      <a:close/>
                    </a:path>
                  </a:pathLst>
                </a:custGeom>
                <a:solidFill>
                  <a:srgbClr val="E7E6E6"/>
                </a:solidFill>
                <a:ln w="1151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43" name="Полилиния: фигура 942"/>
                <p:cNvSpPr/>
                <p:nvPr/>
              </p:nvSpPr>
              <p:spPr bwMode="auto">
                <a:xfrm>
                  <a:off x="3107637" y="2742411"/>
                  <a:ext cx="925257" cy="1113947"/>
                </a:xfrm>
                <a:custGeom>
                  <a:avLst/>
                  <a:gdLst>
                    <a:gd name="connsiteX0" fmla="*/ 743399 w 925258"/>
                    <a:gd name="connsiteY0" fmla="*/ 1074132 h 1113947"/>
                    <a:gd name="connsiteX1" fmla="*/ 766659 w 925258"/>
                    <a:gd name="connsiteY1" fmla="*/ 960896 h 1113947"/>
                    <a:gd name="connsiteX2" fmla="*/ 767005 w 925258"/>
                    <a:gd name="connsiteY2" fmla="*/ 960562 h 1113947"/>
                    <a:gd name="connsiteX3" fmla="*/ 775472 w 925258"/>
                    <a:gd name="connsiteY3" fmla="*/ 792694 h 1113947"/>
                    <a:gd name="connsiteX4" fmla="*/ 776497 w 925258"/>
                    <a:gd name="connsiteY4" fmla="*/ 717279 h 1113947"/>
                    <a:gd name="connsiteX5" fmla="*/ 834285 w 925258"/>
                    <a:gd name="connsiteY5" fmla="*/ 678144 h 1113947"/>
                    <a:gd name="connsiteX6" fmla="*/ 853283 w 925258"/>
                    <a:gd name="connsiteY6" fmla="*/ 676658 h 1113947"/>
                    <a:gd name="connsiteX7" fmla="*/ 872741 w 925258"/>
                    <a:gd name="connsiteY7" fmla="*/ 582142 h 1113947"/>
                    <a:gd name="connsiteX8" fmla="*/ 886462 w 925258"/>
                    <a:gd name="connsiteY8" fmla="*/ 487280 h 1113947"/>
                    <a:gd name="connsiteX9" fmla="*/ 886462 w 925258"/>
                    <a:gd name="connsiteY9" fmla="*/ 486935 h 1113947"/>
                    <a:gd name="connsiteX10" fmla="*/ 892868 w 925258"/>
                    <a:gd name="connsiteY10" fmla="*/ 466163 h 1113947"/>
                    <a:gd name="connsiteX11" fmla="*/ 896359 w 925258"/>
                    <a:gd name="connsiteY11" fmla="*/ 445000 h 1113947"/>
                    <a:gd name="connsiteX12" fmla="*/ 889262 w 925258"/>
                    <a:gd name="connsiteY12" fmla="*/ 364205 h 1113947"/>
                    <a:gd name="connsiteX13" fmla="*/ 887833 w 925258"/>
                    <a:gd name="connsiteY13" fmla="*/ 360714 h 1113947"/>
                    <a:gd name="connsiteX14" fmla="*/ 870667 w 925258"/>
                    <a:gd name="connsiteY14" fmla="*/ 341325 h 1113947"/>
                    <a:gd name="connsiteX15" fmla="*/ 870667 w 925258"/>
                    <a:gd name="connsiteY15" fmla="*/ 340922 h 1113947"/>
                    <a:gd name="connsiteX16" fmla="*/ 856543 w 925258"/>
                    <a:gd name="connsiteY16" fmla="*/ 261279 h 1113947"/>
                    <a:gd name="connsiteX17" fmla="*/ 851209 w 925258"/>
                    <a:gd name="connsiteY17" fmla="*/ 225289 h 1113947"/>
                    <a:gd name="connsiteX18" fmla="*/ 850875 w 925258"/>
                    <a:gd name="connsiteY18" fmla="*/ 224955 h 1113947"/>
                    <a:gd name="connsiteX19" fmla="*/ 849158 w 925258"/>
                    <a:gd name="connsiteY19" fmla="*/ 220024 h 1113947"/>
                    <a:gd name="connsiteX20" fmla="*/ 855103 w 925258"/>
                    <a:gd name="connsiteY20" fmla="*/ 151603 h 1113947"/>
                    <a:gd name="connsiteX21" fmla="*/ 855460 w 925258"/>
                    <a:gd name="connsiteY21" fmla="*/ 151603 h 1113947"/>
                    <a:gd name="connsiteX22" fmla="*/ 895668 w 925258"/>
                    <a:gd name="connsiteY22" fmla="*/ 132202 h 1113947"/>
                    <a:gd name="connsiteX23" fmla="*/ 925253 w 925258"/>
                    <a:gd name="connsiteY23" fmla="*/ 119506 h 1113947"/>
                    <a:gd name="connsiteX24" fmla="*/ 925253 w 925258"/>
                    <a:gd name="connsiteY24" fmla="*/ 119160 h 1113947"/>
                    <a:gd name="connsiteX25" fmla="*/ 896013 w 925258"/>
                    <a:gd name="connsiteY25" fmla="*/ 106119 h 1113947"/>
                    <a:gd name="connsiteX26" fmla="*/ 874101 w 925258"/>
                    <a:gd name="connsiteY26" fmla="*/ 97651 h 1113947"/>
                    <a:gd name="connsiteX27" fmla="*/ 871635 w 925258"/>
                    <a:gd name="connsiteY27" fmla="*/ 96211 h 1113947"/>
                    <a:gd name="connsiteX28" fmla="*/ 861059 w 925258"/>
                    <a:gd name="connsiteY28" fmla="*/ 54967 h 1113947"/>
                    <a:gd name="connsiteX29" fmla="*/ 865299 w 925258"/>
                    <a:gd name="connsiteY29" fmla="*/ 23216 h 1113947"/>
                    <a:gd name="connsiteX30" fmla="*/ 819919 w 925258"/>
                    <a:gd name="connsiteY30" fmla="*/ 30993 h 1113947"/>
                    <a:gd name="connsiteX31" fmla="*/ 790230 w 925258"/>
                    <a:gd name="connsiteY31" fmla="*/ 36304 h 1113947"/>
                    <a:gd name="connsiteX32" fmla="*/ 757846 w 925258"/>
                    <a:gd name="connsiteY32" fmla="*/ 21096 h 1113947"/>
                    <a:gd name="connsiteX33" fmla="*/ 753951 w 925258"/>
                    <a:gd name="connsiteY33" fmla="*/ 17260 h 1113947"/>
                    <a:gd name="connsiteX34" fmla="*/ 753237 w 925258"/>
                    <a:gd name="connsiteY34" fmla="*/ 20071 h 1113947"/>
                    <a:gd name="connsiteX35" fmla="*/ 748318 w 925258"/>
                    <a:gd name="connsiteY35" fmla="*/ 39806 h 1113947"/>
                    <a:gd name="connsiteX36" fmla="*/ 747258 w 925258"/>
                    <a:gd name="connsiteY36" fmla="*/ 48608 h 1113947"/>
                    <a:gd name="connsiteX37" fmla="*/ 722604 w 925258"/>
                    <a:gd name="connsiteY37" fmla="*/ 41926 h 1113947"/>
                    <a:gd name="connsiteX38" fmla="*/ 709873 w 925258"/>
                    <a:gd name="connsiteY38" fmla="*/ 15428 h 1113947"/>
                    <a:gd name="connsiteX39" fmla="*/ 685588 w 925258"/>
                    <a:gd name="connsiteY39" fmla="*/ 7364 h 1113947"/>
                    <a:gd name="connsiteX40" fmla="*/ 646429 w 925258"/>
                    <a:gd name="connsiteY40" fmla="*/ 1696 h 1113947"/>
                    <a:gd name="connsiteX41" fmla="*/ 629137 w 925258"/>
                    <a:gd name="connsiteY41" fmla="*/ 5924 h 1113947"/>
                    <a:gd name="connsiteX42" fmla="*/ 624932 w 925258"/>
                    <a:gd name="connsiteY42" fmla="*/ 16511 h 1113947"/>
                    <a:gd name="connsiteX43" fmla="*/ 620703 w 925258"/>
                    <a:gd name="connsiteY43" fmla="*/ 24979 h 1113947"/>
                    <a:gd name="connsiteX44" fmla="*/ 605888 w 925258"/>
                    <a:gd name="connsiteY44" fmla="*/ 29218 h 1113947"/>
                    <a:gd name="connsiteX45" fmla="*/ 600968 w 925258"/>
                    <a:gd name="connsiteY45" fmla="*/ 29553 h 1113947"/>
                    <a:gd name="connsiteX46" fmla="*/ 600611 w 925258"/>
                    <a:gd name="connsiteY46" fmla="*/ 29553 h 1113947"/>
                    <a:gd name="connsiteX47" fmla="*/ 585853 w 925258"/>
                    <a:gd name="connsiteY47" fmla="*/ 32018 h 1113947"/>
                    <a:gd name="connsiteX48" fmla="*/ 574194 w 925258"/>
                    <a:gd name="connsiteY48" fmla="*/ 35221 h 1113947"/>
                    <a:gd name="connsiteX49" fmla="*/ 567178 w 925258"/>
                    <a:gd name="connsiteY49" fmla="*/ 38020 h 1113947"/>
                    <a:gd name="connsiteX50" fmla="*/ 566752 w 925258"/>
                    <a:gd name="connsiteY50" fmla="*/ 58158 h 1113947"/>
                    <a:gd name="connsiteX51" fmla="*/ 565058 w 925258"/>
                    <a:gd name="connsiteY51" fmla="*/ 63089 h 1113947"/>
                    <a:gd name="connsiteX52" fmla="*/ 544252 w 925258"/>
                    <a:gd name="connsiteY52" fmla="*/ 76476 h 1113947"/>
                    <a:gd name="connsiteX53" fmla="*/ 526211 w 925258"/>
                    <a:gd name="connsiteY53" fmla="*/ 71154 h 1113947"/>
                    <a:gd name="connsiteX54" fmla="*/ 517778 w 925258"/>
                    <a:gd name="connsiteY54" fmla="*/ 79621 h 1113947"/>
                    <a:gd name="connsiteX55" fmla="*/ 517052 w 925258"/>
                    <a:gd name="connsiteY55" fmla="*/ 80704 h 1113947"/>
                    <a:gd name="connsiteX56" fmla="*/ 506176 w 925258"/>
                    <a:gd name="connsiteY56" fmla="*/ 99368 h 1113947"/>
                    <a:gd name="connsiteX57" fmla="*/ 476176 w 925258"/>
                    <a:gd name="connsiteY57" fmla="*/ 117732 h 1113947"/>
                    <a:gd name="connsiteX58" fmla="*/ 464564 w 925258"/>
                    <a:gd name="connsiteY58" fmla="*/ 116695 h 1113947"/>
                    <a:gd name="connsiteX59" fmla="*/ 433239 w 925258"/>
                    <a:gd name="connsiteY59" fmla="*/ 103930 h 1113947"/>
                    <a:gd name="connsiteX60" fmla="*/ 433239 w 925258"/>
                    <a:gd name="connsiteY60" fmla="*/ 103596 h 1113947"/>
                    <a:gd name="connsiteX61" fmla="*/ 432859 w 925258"/>
                    <a:gd name="connsiteY61" fmla="*/ 103596 h 1113947"/>
                    <a:gd name="connsiteX62" fmla="*/ 425808 w 925258"/>
                    <a:gd name="connsiteY62" fmla="*/ 97306 h 1113947"/>
                    <a:gd name="connsiteX63" fmla="*/ 415958 w 925258"/>
                    <a:gd name="connsiteY63" fmla="*/ 90888 h 1113947"/>
                    <a:gd name="connsiteX64" fmla="*/ 366891 w 925258"/>
                    <a:gd name="connsiteY64" fmla="*/ 76131 h 1113947"/>
                    <a:gd name="connsiteX65" fmla="*/ 362698 w 925258"/>
                    <a:gd name="connsiteY65" fmla="*/ 78930 h 1113947"/>
                    <a:gd name="connsiteX66" fmla="*/ 323262 w 925258"/>
                    <a:gd name="connsiteY66" fmla="*/ 90888 h 1113947"/>
                    <a:gd name="connsiteX67" fmla="*/ 284829 w 925258"/>
                    <a:gd name="connsiteY67" fmla="*/ 78930 h 1113947"/>
                    <a:gd name="connsiteX68" fmla="*/ 282019 w 925258"/>
                    <a:gd name="connsiteY68" fmla="*/ 75785 h 1113947"/>
                    <a:gd name="connsiteX69" fmla="*/ 239311 w 925258"/>
                    <a:gd name="connsiteY69" fmla="*/ 72237 h 1113947"/>
                    <a:gd name="connsiteX70" fmla="*/ 237618 w 925258"/>
                    <a:gd name="connsiteY70" fmla="*/ 78596 h 1113947"/>
                    <a:gd name="connsiteX71" fmla="*/ 241477 w 925258"/>
                    <a:gd name="connsiteY71" fmla="*/ 79621 h 1113947"/>
                    <a:gd name="connsiteX72" fmla="*/ 254899 w 925258"/>
                    <a:gd name="connsiteY72" fmla="*/ 91983 h 1113947"/>
                    <a:gd name="connsiteX73" fmla="*/ 255187 w 925258"/>
                    <a:gd name="connsiteY73" fmla="*/ 95531 h 1113947"/>
                    <a:gd name="connsiteX74" fmla="*/ 244288 w 925258"/>
                    <a:gd name="connsiteY74" fmla="*/ 119852 h 1113947"/>
                    <a:gd name="connsiteX75" fmla="*/ 213586 w 925258"/>
                    <a:gd name="connsiteY75" fmla="*/ 163895 h 1113947"/>
                    <a:gd name="connsiteX76" fmla="*/ 135717 w 925258"/>
                    <a:gd name="connsiteY76" fmla="*/ 264770 h 1113947"/>
                    <a:gd name="connsiteX77" fmla="*/ 135383 w 925258"/>
                    <a:gd name="connsiteY77" fmla="*/ 264770 h 1113947"/>
                    <a:gd name="connsiteX78" fmla="*/ 118102 w 925258"/>
                    <a:gd name="connsiteY78" fmla="*/ 273295 h 1113947"/>
                    <a:gd name="connsiteX79" fmla="*/ 23241 w 925258"/>
                    <a:gd name="connsiteY79" fmla="*/ 323987 h 1113947"/>
                    <a:gd name="connsiteX80" fmla="*/ 13391 w 925258"/>
                    <a:gd name="connsiteY80" fmla="*/ 331832 h 1113947"/>
                    <a:gd name="connsiteX81" fmla="*/ 7066 w 925258"/>
                    <a:gd name="connsiteY81" fmla="*/ 349781 h 1113947"/>
                    <a:gd name="connsiteX82" fmla="*/ 7066 w 925258"/>
                    <a:gd name="connsiteY82" fmla="*/ 351221 h 1113947"/>
                    <a:gd name="connsiteX83" fmla="*/ 12331 w 925258"/>
                    <a:gd name="connsiteY83" fmla="*/ 442142 h 1113947"/>
                    <a:gd name="connsiteX84" fmla="*/ 12331 w 925258"/>
                    <a:gd name="connsiteY84" fmla="*/ 443514 h 1113947"/>
                    <a:gd name="connsiteX85" fmla="*/ 14082 w 925258"/>
                    <a:gd name="connsiteY85" fmla="*/ 467880 h 1113947"/>
                    <a:gd name="connsiteX86" fmla="*/ 14082 w 925258"/>
                    <a:gd name="connsiteY86" fmla="*/ 468283 h 1113947"/>
                    <a:gd name="connsiteX87" fmla="*/ 13748 w 925258"/>
                    <a:gd name="connsiteY87" fmla="*/ 503179 h 1113947"/>
                    <a:gd name="connsiteX88" fmla="*/ 13748 w 925258"/>
                    <a:gd name="connsiteY88" fmla="*/ 503525 h 1113947"/>
                    <a:gd name="connsiteX89" fmla="*/ 13748 w 925258"/>
                    <a:gd name="connsiteY89" fmla="*/ 504561 h 1113947"/>
                    <a:gd name="connsiteX90" fmla="*/ 6697 w 925258"/>
                    <a:gd name="connsiteY90" fmla="*/ 546900 h 1113947"/>
                    <a:gd name="connsiteX91" fmla="*/ 1098 w 925258"/>
                    <a:gd name="connsiteY91" fmla="*/ 596957 h 1113947"/>
                    <a:gd name="connsiteX92" fmla="*/ 72976 w 925258"/>
                    <a:gd name="connsiteY92" fmla="*/ 622015 h 1113947"/>
                    <a:gd name="connsiteX93" fmla="*/ 78587 w 925258"/>
                    <a:gd name="connsiteY93" fmla="*/ 623455 h 1113947"/>
                    <a:gd name="connsiteX94" fmla="*/ 78967 w 925258"/>
                    <a:gd name="connsiteY94" fmla="*/ 629054 h 1113947"/>
                    <a:gd name="connsiteX95" fmla="*/ 102284 w 925258"/>
                    <a:gd name="connsiteY95" fmla="*/ 710874 h 1113947"/>
                    <a:gd name="connsiteX96" fmla="*/ 149854 w 925258"/>
                    <a:gd name="connsiteY96" fmla="*/ 786346 h 1113947"/>
                    <a:gd name="connsiteX97" fmla="*/ 150475 w 925258"/>
                    <a:gd name="connsiteY97" fmla="*/ 787774 h 1113947"/>
                    <a:gd name="connsiteX98" fmla="*/ 150475 w 925258"/>
                    <a:gd name="connsiteY98" fmla="*/ 789537 h 1113947"/>
                    <a:gd name="connsiteX99" fmla="*/ 151259 w 925258"/>
                    <a:gd name="connsiteY99" fmla="*/ 828339 h 1113947"/>
                    <a:gd name="connsiteX100" fmla="*/ 167077 w 925258"/>
                    <a:gd name="connsiteY100" fmla="*/ 821242 h 1113947"/>
                    <a:gd name="connsiteX101" fmla="*/ 238251 w 925258"/>
                    <a:gd name="connsiteY101" fmla="*/ 853684 h 1113947"/>
                    <a:gd name="connsiteX102" fmla="*/ 283079 w 925258"/>
                    <a:gd name="connsiteY102" fmla="*/ 811058 h 1113947"/>
                    <a:gd name="connsiteX103" fmla="*/ 296788 w 925258"/>
                    <a:gd name="connsiteY103" fmla="*/ 814952 h 1113947"/>
                    <a:gd name="connsiteX104" fmla="*/ 317237 w 925258"/>
                    <a:gd name="connsiteY104" fmla="*/ 874905 h 1113947"/>
                    <a:gd name="connsiteX105" fmla="*/ 361638 w 925258"/>
                    <a:gd name="connsiteY105" fmla="*/ 896702 h 1113947"/>
                    <a:gd name="connsiteX106" fmla="*/ 386673 w 925258"/>
                    <a:gd name="connsiteY106" fmla="*/ 909064 h 1113947"/>
                    <a:gd name="connsiteX107" fmla="*/ 398308 w 925258"/>
                    <a:gd name="connsiteY107" fmla="*/ 938707 h 1113947"/>
                    <a:gd name="connsiteX108" fmla="*/ 455716 w 925258"/>
                    <a:gd name="connsiteY108" fmla="*/ 962324 h 1113947"/>
                    <a:gd name="connsiteX109" fmla="*/ 467398 w 925258"/>
                    <a:gd name="connsiteY109" fmla="*/ 975319 h 1113947"/>
                    <a:gd name="connsiteX110" fmla="*/ 479034 w 925258"/>
                    <a:gd name="connsiteY110" fmla="*/ 1010285 h 1113947"/>
                    <a:gd name="connsiteX111" fmla="*/ 488193 w 925258"/>
                    <a:gd name="connsiteY111" fmla="*/ 1018741 h 1113947"/>
                    <a:gd name="connsiteX112" fmla="*/ 537893 w 925258"/>
                    <a:gd name="connsiteY112" fmla="*/ 1019835 h 1113947"/>
                    <a:gd name="connsiteX113" fmla="*/ 568204 w 925258"/>
                    <a:gd name="connsiteY113" fmla="*/ 1053649 h 1113947"/>
                    <a:gd name="connsiteX114" fmla="*/ 590784 w 925258"/>
                    <a:gd name="connsiteY114" fmla="*/ 1107254 h 1113947"/>
                    <a:gd name="connsiteX115" fmla="*/ 597443 w 925258"/>
                    <a:gd name="connsiteY115" fmla="*/ 1113948 h 1113947"/>
                    <a:gd name="connsiteX116" fmla="*/ 738422 w 925258"/>
                    <a:gd name="connsiteY116" fmla="*/ 1106574 h 1113947"/>
                    <a:gd name="connsiteX117" fmla="*/ 743399 w 925258"/>
                    <a:gd name="connsiteY117" fmla="*/ 1074132 h 1113947"/>
                    <a:gd name="connsiteX118" fmla="*/ 743399 w 925258"/>
                    <a:gd name="connsiteY118" fmla="*/ 1074132 h 1113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</a:cxnLst>
                  <a:rect l="l" t="t" r="r" b="b"/>
                  <a:pathLst>
                    <a:path w="925258" h="1113947" fill="norm" stroke="1" extrusionOk="0">
                      <a:moveTo>
                        <a:pt x="743399" y="1074132"/>
                      </a:moveTo>
                      <a:cubicBezTo>
                        <a:pt x="748318" y="1037796"/>
                        <a:pt x="756014" y="983499"/>
                        <a:pt x="766659" y="960896"/>
                      </a:cubicBezTo>
                      <a:lnTo>
                        <a:pt x="767005" y="960562"/>
                      </a:lnTo>
                      <a:cubicBezTo>
                        <a:pt x="776497" y="939790"/>
                        <a:pt x="775806" y="857232"/>
                        <a:pt x="775472" y="792694"/>
                      </a:cubicBezTo>
                      <a:cubicBezTo>
                        <a:pt x="775472" y="759214"/>
                        <a:pt x="775115" y="730332"/>
                        <a:pt x="776497" y="717279"/>
                      </a:cubicBezTo>
                      <a:cubicBezTo>
                        <a:pt x="780391" y="680609"/>
                        <a:pt x="805449" y="679514"/>
                        <a:pt x="834285" y="678144"/>
                      </a:cubicBezTo>
                      <a:cubicBezTo>
                        <a:pt x="840691" y="677683"/>
                        <a:pt x="847050" y="677406"/>
                        <a:pt x="853283" y="676658"/>
                      </a:cubicBezTo>
                      <a:cubicBezTo>
                        <a:pt x="866439" y="675229"/>
                        <a:pt x="869585" y="629457"/>
                        <a:pt x="872741" y="582142"/>
                      </a:cubicBezTo>
                      <a:cubicBezTo>
                        <a:pt x="875126" y="546209"/>
                        <a:pt x="877994" y="509584"/>
                        <a:pt x="886462" y="487280"/>
                      </a:cubicBezTo>
                      <a:lnTo>
                        <a:pt x="886462" y="486935"/>
                      </a:lnTo>
                      <a:cubicBezTo>
                        <a:pt x="888928" y="480299"/>
                        <a:pt x="891036" y="473260"/>
                        <a:pt x="892868" y="466163"/>
                      </a:cubicBezTo>
                      <a:cubicBezTo>
                        <a:pt x="894250" y="459135"/>
                        <a:pt x="895668" y="452039"/>
                        <a:pt x="896359" y="445000"/>
                      </a:cubicBezTo>
                      <a:cubicBezTo>
                        <a:pt x="900195" y="408663"/>
                        <a:pt x="894584" y="375541"/>
                        <a:pt x="889262" y="364205"/>
                      </a:cubicBezTo>
                      <a:cubicBezTo>
                        <a:pt x="887833" y="361118"/>
                        <a:pt x="887833" y="360714"/>
                        <a:pt x="887833" y="360714"/>
                      </a:cubicBezTo>
                      <a:cubicBezTo>
                        <a:pt x="882568" y="360714"/>
                        <a:pt x="877303" y="360714"/>
                        <a:pt x="870667" y="341325"/>
                      </a:cubicBezTo>
                      <a:lnTo>
                        <a:pt x="870667" y="340922"/>
                      </a:lnTo>
                      <a:cubicBezTo>
                        <a:pt x="864942" y="324390"/>
                        <a:pt x="860034" y="289148"/>
                        <a:pt x="856543" y="261279"/>
                      </a:cubicBezTo>
                      <a:cubicBezTo>
                        <a:pt x="854423" y="243653"/>
                        <a:pt x="852304" y="229183"/>
                        <a:pt x="851209" y="225289"/>
                      </a:cubicBezTo>
                      <a:lnTo>
                        <a:pt x="850875" y="224955"/>
                      </a:lnTo>
                      <a:cubicBezTo>
                        <a:pt x="850541" y="223860"/>
                        <a:pt x="849850" y="222144"/>
                        <a:pt x="849158" y="220024"/>
                      </a:cubicBezTo>
                      <a:cubicBezTo>
                        <a:pt x="842753" y="203434"/>
                        <a:pt x="830057" y="169909"/>
                        <a:pt x="855103" y="151603"/>
                      </a:cubicBezTo>
                      <a:lnTo>
                        <a:pt x="855460" y="151603"/>
                      </a:lnTo>
                      <a:cubicBezTo>
                        <a:pt x="865978" y="143872"/>
                        <a:pt x="881543" y="137812"/>
                        <a:pt x="895668" y="132202"/>
                      </a:cubicBezTo>
                      <a:cubicBezTo>
                        <a:pt x="911520" y="125796"/>
                        <a:pt x="925587" y="120531"/>
                        <a:pt x="925253" y="119506"/>
                      </a:cubicBezTo>
                      <a:lnTo>
                        <a:pt x="925253" y="119160"/>
                      </a:lnTo>
                      <a:cubicBezTo>
                        <a:pt x="923478" y="114575"/>
                        <a:pt x="909008" y="109944"/>
                        <a:pt x="896013" y="106119"/>
                      </a:cubicBezTo>
                      <a:cubicBezTo>
                        <a:pt x="887499" y="103250"/>
                        <a:pt x="879827" y="100796"/>
                        <a:pt x="874101" y="97651"/>
                      </a:cubicBezTo>
                      <a:cubicBezTo>
                        <a:pt x="873075" y="97306"/>
                        <a:pt x="872384" y="96557"/>
                        <a:pt x="871635" y="96211"/>
                      </a:cubicBezTo>
                      <a:cubicBezTo>
                        <a:pt x="863582" y="89126"/>
                        <a:pt x="860725" y="72237"/>
                        <a:pt x="861059" y="54967"/>
                      </a:cubicBezTo>
                      <a:cubicBezTo>
                        <a:pt x="861451" y="43354"/>
                        <a:pt x="862891" y="31338"/>
                        <a:pt x="865299" y="23216"/>
                      </a:cubicBezTo>
                      <a:cubicBezTo>
                        <a:pt x="856140" y="24299"/>
                        <a:pt x="837499" y="27778"/>
                        <a:pt x="819919" y="30993"/>
                      </a:cubicBezTo>
                      <a:cubicBezTo>
                        <a:pt x="808594" y="33055"/>
                        <a:pt x="797673" y="35221"/>
                        <a:pt x="790230" y="36304"/>
                      </a:cubicBezTo>
                      <a:cubicBezTo>
                        <a:pt x="772258" y="38769"/>
                        <a:pt x="764193" y="28873"/>
                        <a:pt x="757846" y="21096"/>
                      </a:cubicBezTo>
                      <a:cubicBezTo>
                        <a:pt x="756417" y="19380"/>
                        <a:pt x="754989" y="17940"/>
                        <a:pt x="753951" y="17260"/>
                      </a:cubicBezTo>
                      <a:cubicBezTo>
                        <a:pt x="753583" y="16914"/>
                        <a:pt x="754631" y="18285"/>
                        <a:pt x="753237" y="20071"/>
                      </a:cubicBezTo>
                      <a:cubicBezTo>
                        <a:pt x="748664" y="26811"/>
                        <a:pt x="748664" y="34875"/>
                        <a:pt x="748318" y="39806"/>
                      </a:cubicBezTo>
                      <a:cubicBezTo>
                        <a:pt x="748318" y="43688"/>
                        <a:pt x="748318" y="46154"/>
                        <a:pt x="747258" y="48608"/>
                      </a:cubicBezTo>
                      <a:cubicBezTo>
                        <a:pt x="742673" y="57767"/>
                        <a:pt x="737016" y="56050"/>
                        <a:pt x="722604" y="41926"/>
                      </a:cubicBezTo>
                      <a:cubicBezTo>
                        <a:pt x="711648" y="30589"/>
                        <a:pt x="710588" y="22179"/>
                        <a:pt x="709873" y="15428"/>
                      </a:cubicBezTo>
                      <a:cubicBezTo>
                        <a:pt x="709528" y="11592"/>
                        <a:pt x="709528" y="9483"/>
                        <a:pt x="685588" y="7364"/>
                      </a:cubicBezTo>
                      <a:cubicBezTo>
                        <a:pt x="667581" y="5924"/>
                        <a:pt x="655288" y="3470"/>
                        <a:pt x="646429" y="1696"/>
                      </a:cubicBezTo>
                      <a:cubicBezTo>
                        <a:pt x="635554" y="-758"/>
                        <a:pt x="632305" y="-1450"/>
                        <a:pt x="629137" y="5924"/>
                      </a:cubicBezTo>
                      <a:cubicBezTo>
                        <a:pt x="626671" y="10912"/>
                        <a:pt x="625623" y="14057"/>
                        <a:pt x="624932" y="16511"/>
                      </a:cubicBezTo>
                      <a:cubicBezTo>
                        <a:pt x="623872" y="20405"/>
                        <a:pt x="623157" y="22525"/>
                        <a:pt x="620703" y="24979"/>
                      </a:cubicBezTo>
                      <a:cubicBezTo>
                        <a:pt x="617547" y="27778"/>
                        <a:pt x="614045" y="28124"/>
                        <a:pt x="605888" y="29218"/>
                      </a:cubicBezTo>
                      <a:lnTo>
                        <a:pt x="600968" y="29553"/>
                      </a:lnTo>
                      <a:lnTo>
                        <a:pt x="600611" y="29553"/>
                      </a:lnTo>
                      <a:cubicBezTo>
                        <a:pt x="595346" y="30244"/>
                        <a:pt x="590427" y="30993"/>
                        <a:pt x="585853" y="32018"/>
                      </a:cubicBezTo>
                      <a:cubicBezTo>
                        <a:pt x="581568" y="32767"/>
                        <a:pt x="577697" y="33792"/>
                        <a:pt x="574194" y="35221"/>
                      </a:cubicBezTo>
                      <a:cubicBezTo>
                        <a:pt x="569978" y="36649"/>
                        <a:pt x="567178" y="37686"/>
                        <a:pt x="567178" y="38020"/>
                      </a:cubicBezTo>
                      <a:cubicBezTo>
                        <a:pt x="567178" y="42260"/>
                        <a:pt x="568584" y="49299"/>
                        <a:pt x="566752" y="58158"/>
                      </a:cubicBezTo>
                      <a:cubicBezTo>
                        <a:pt x="566452" y="59875"/>
                        <a:pt x="565750" y="61315"/>
                        <a:pt x="565058" y="63089"/>
                      </a:cubicBezTo>
                      <a:cubicBezTo>
                        <a:pt x="562236" y="70866"/>
                        <a:pt x="555854" y="76476"/>
                        <a:pt x="544252" y="76476"/>
                      </a:cubicBezTo>
                      <a:cubicBezTo>
                        <a:pt x="535059" y="76476"/>
                        <a:pt x="529794" y="73273"/>
                        <a:pt x="526211" y="71154"/>
                      </a:cubicBezTo>
                      <a:cubicBezTo>
                        <a:pt x="524863" y="70520"/>
                        <a:pt x="524517" y="70071"/>
                        <a:pt x="517778" y="79621"/>
                      </a:cubicBezTo>
                      <a:lnTo>
                        <a:pt x="517052" y="80704"/>
                      </a:lnTo>
                      <a:cubicBezTo>
                        <a:pt x="512559" y="87801"/>
                        <a:pt x="508987" y="94091"/>
                        <a:pt x="506176" y="99368"/>
                      </a:cubicBezTo>
                      <a:cubicBezTo>
                        <a:pt x="496971" y="115958"/>
                        <a:pt x="492409" y="124829"/>
                        <a:pt x="476176" y="117732"/>
                      </a:cubicBezTo>
                      <a:cubicBezTo>
                        <a:pt x="472317" y="115958"/>
                        <a:pt x="468458" y="116303"/>
                        <a:pt x="464564" y="116695"/>
                      </a:cubicBezTo>
                      <a:cubicBezTo>
                        <a:pt x="454667" y="117386"/>
                        <a:pt x="445197" y="118077"/>
                        <a:pt x="433239" y="103930"/>
                      </a:cubicBezTo>
                      <a:lnTo>
                        <a:pt x="433239" y="103596"/>
                      </a:lnTo>
                      <a:lnTo>
                        <a:pt x="432859" y="103596"/>
                      </a:lnTo>
                      <a:cubicBezTo>
                        <a:pt x="431050" y="101476"/>
                        <a:pt x="428608" y="99368"/>
                        <a:pt x="425808" y="97306"/>
                      </a:cubicBezTo>
                      <a:cubicBezTo>
                        <a:pt x="422974" y="95186"/>
                        <a:pt x="419483" y="93066"/>
                        <a:pt x="415958" y="90888"/>
                      </a:cubicBezTo>
                      <a:cubicBezTo>
                        <a:pt x="397248" y="80704"/>
                        <a:pt x="373643" y="74022"/>
                        <a:pt x="366891" y="76131"/>
                      </a:cubicBezTo>
                      <a:cubicBezTo>
                        <a:pt x="364806" y="76822"/>
                        <a:pt x="363746" y="77905"/>
                        <a:pt x="362698" y="78930"/>
                      </a:cubicBezTo>
                      <a:cubicBezTo>
                        <a:pt x="358113" y="83515"/>
                        <a:pt x="352790" y="88838"/>
                        <a:pt x="323262" y="90888"/>
                      </a:cubicBezTo>
                      <a:cubicBezTo>
                        <a:pt x="292203" y="93066"/>
                        <a:pt x="288344" y="85981"/>
                        <a:pt x="284829" y="78930"/>
                      </a:cubicBezTo>
                      <a:cubicBezTo>
                        <a:pt x="284138" y="77559"/>
                        <a:pt x="283355" y="76476"/>
                        <a:pt x="282019" y="75785"/>
                      </a:cubicBezTo>
                      <a:cubicBezTo>
                        <a:pt x="274231" y="72237"/>
                        <a:pt x="248862" y="72237"/>
                        <a:pt x="239311" y="72237"/>
                      </a:cubicBezTo>
                      <a:cubicBezTo>
                        <a:pt x="238251" y="75451"/>
                        <a:pt x="237618" y="77905"/>
                        <a:pt x="237618" y="78596"/>
                      </a:cubicBezTo>
                      <a:cubicBezTo>
                        <a:pt x="238251" y="79276"/>
                        <a:pt x="240072" y="79621"/>
                        <a:pt x="241477" y="79621"/>
                      </a:cubicBezTo>
                      <a:cubicBezTo>
                        <a:pt x="248862" y="80025"/>
                        <a:pt x="254899" y="80359"/>
                        <a:pt x="254899" y="91983"/>
                      </a:cubicBezTo>
                      <a:cubicBezTo>
                        <a:pt x="254899" y="93412"/>
                        <a:pt x="255187" y="94437"/>
                        <a:pt x="255187" y="95531"/>
                      </a:cubicBezTo>
                      <a:cubicBezTo>
                        <a:pt x="256938" y="102559"/>
                        <a:pt x="257652" y="106119"/>
                        <a:pt x="244288" y="119852"/>
                      </a:cubicBezTo>
                      <a:cubicBezTo>
                        <a:pt x="239645" y="124483"/>
                        <a:pt x="227687" y="142386"/>
                        <a:pt x="213586" y="163895"/>
                      </a:cubicBezTo>
                      <a:cubicBezTo>
                        <a:pt x="186812" y="204125"/>
                        <a:pt x="152261" y="256360"/>
                        <a:pt x="135717" y="264770"/>
                      </a:cubicBezTo>
                      <a:lnTo>
                        <a:pt x="135383" y="264770"/>
                      </a:lnTo>
                      <a:cubicBezTo>
                        <a:pt x="129393" y="267973"/>
                        <a:pt x="124485" y="270438"/>
                        <a:pt x="118102" y="273295"/>
                      </a:cubicBezTo>
                      <a:cubicBezTo>
                        <a:pt x="86029" y="289148"/>
                        <a:pt x="30672" y="315922"/>
                        <a:pt x="23241" y="323987"/>
                      </a:cubicBezTo>
                      <a:cubicBezTo>
                        <a:pt x="19439" y="327926"/>
                        <a:pt x="16190" y="329989"/>
                        <a:pt x="13391" y="331832"/>
                      </a:cubicBezTo>
                      <a:cubicBezTo>
                        <a:pt x="9866" y="333940"/>
                        <a:pt x="7757" y="335657"/>
                        <a:pt x="7066" y="349781"/>
                      </a:cubicBezTo>
                      <a:lnTo>
                        <a:pt x="7066" y="351221"/>
                      </a:lnTo>
                      <a:cubicBezTo>
                        <a:pt x="6363" y="376233"/>
                        <a:pt x="10937" y="426279"/>
                        <a:pt x="12331" y="442142"/>
                      </a:cubicBezTo>
                      <a:lnTo>
                        <a:pt x="12331" y="443514"/>
                      </a:lnTo>
                      <a:cubicBezTo>
                        <a:pt x="13057" y="451002"/>
                        <a:pt x="13748" y="458790"/>
                        <a:pt x="14082" y="467880"/>
                      </a:cubicBezTo>
                      <a:lnTo>
                        <a:pt x="14082" y="468283"/>
                      </a:lnTo>
                      <a:cubicBezTo>
                        <a:pt x="14451" y="477430"/>
                        <a:pt x="14451" y="488709"/>
                        <a:pt x="13748" y="503179"/>
                      </a:cubicBezTo>
                      <a:lnTo>
                        <a:pt x="13748" y="503525"/>
                      </a:lnTo>
                      <a:lnTo>
                        <a:pt x="13748" y="504561"/>
                      </a:lnTo>
                      <a:cubicBezTo>
                        <a:pt x="13057" y="516232"/>
                        <a:pt x="9866" y="531785"/>
                        <a:pt x="6697" y="546900"/>
                      </a:cubicBezTo>
                      <a:cubicBezTo>
                        <a:pt x="2435" y="569504"/>
                        <a:pt x="-2150" y="591289"/>
                        <a:pt x="1098" y="596957"/>
                      </a:cubicBezTo>
                      <a:cubicBezTo>
                        <a:pt x="7423" y="607602"/>
                        <a:pt x="72976" y="622015"/>
                        <a:pt x="72976" y="622015"/>
                      </a:cubicBezTo>
                      <a:lnTo>
                        <a:pt x="78587" y="623455"/>
                      </a:lnTo>
                      <a:lnTo>
                        <a:pt x="78967" y="629054"/>
                      </a:lnTo>
                      <a:cubicBezTo>
                        <a:pt x="78967" y="629054"/>
                        <a:pt x="82884" y="686554"/>
                        <a:pt x="102284" y="710874"/>
                      </a:cubicBezTo>
                      <a:cubicBezTo>
                        <a:pt x="123367" y="737302"/>
                        <a:pt x="149854" y="786058"/>
                        <a:pt x="149854" y="786346"/>
                      </a:cubicBezTo>
                      <a:lnTo>
                        <a:pt x="150475" y="787774"/>
                      </a:lnTo>
                      <a:lnTo>
                        <a:pt x="150475" y="789537"/>
                      </a:lnTo>
                      <a:lnTo>
                        <a:pt x="151259" y="828339"/>
                      </a:lnTo>
                      <a:cubicBezTo>
                        <a:pt x="157918" y="825182"/>
                        <a:pt x="163552" y="820551"/>
                        <a:pt x="167077" y="821242"/>
                      </a:cubicBezTo>
                      <a:cubicBezTo>
                        <a:pt x="171270" y="821587"/>
                        <a:pt x="224553" y="851967"/>
                        <a:pt x="238251" y="853684"/>
                      </a:cubicBezTo>
                      <a:cubicBezTo>
                        <a:pt x="252007" y="855113"/>
                        <a:pt x="280187" y="813857"/>
                        <a:pt x="283079" y="811058"/>
                      </a:cubicBezTo>
                      <a:cubicBezTo>
                        <a:pt x="286223" y="808592"/>
                        <a:pt x="293597" y="811737"/>
                        <a:pt x="296788" y="814952"/>
                      </a:cubicBezTo>
                      <a:cubicBezTo>
                        <a:pt x="300290" y="818097"/>
                        <a:pt x="314772" y="869248"/>
                        <a:pt x="317237" y="874905"/>
                      </a:cubicBezTo>
                      <a:cubicBezTo>
                        <a:pt x="319749" y="880458"/>
                        <a:pt x="359887" y="895331"/>
                        <a:pt x="361638" y="896702"/>
                      </a:cubicBezTo>
                      <a:cubicBezTo>
                        <a:pt x="363746" y="898477"/>
                        <a:pt x="385947" y="907693"/>
                        <a:pt x="386673" y="909064"/>
                      </a:cubicBezTo>
                      <a:cubicBezTo>
                        <a:pt x="387341" y="910147"/>
                        <a:pt x="396914" y="934525"/>
                        <a:pt x="398308" y="938707"/>
                      </a:cubicBezTo>
                      <a:cubicBezTo>
                        <a:pt x="400082" y="942935"/>
                        <a:pt x="455716" y="962324"/>
                        <a:pt x="455716" y="962324"/>
                      </a:cubicBezTo>
                      <a:lnTo>
                        <a:pt x="467398" y="975319"/>
                      </a:lnTo>
                      <a:lnTo>
                        <a:pt x="479034" y="1010285"/>
                      </a:lnTo>
                      <a:lnTo>
                        <a:pt x="488193" y="1018741"/>
                      </a:lnTo>
                      <a:lnTo>
                        <a:pt x="537893" y="1019835"/>
                      </a:lnTo>
                      <a:cubicBezTo>
                        <a:pt x="537893" y="1019835"/>
                        <a:pt x="564287" y="1049812"/>
                        <a:pt x="568204" y="1053649"/>
                      </a:cubicBezTo>
                      <a:cubicBezTo>
                        <a:pt x="572086" y="1057531"/>
                        <a:pt x="590784" y="1107254"/>
                        <a:pt x="590784" y="1107254"/>
                      </a:cubicBezTo>
                      <a:lnTo>
                        <a:pt x="597443" y="1113948"/>
                      </a:lnTo>
                      <a:cubicBezTo>
                        <a:pt x="637293" y="1112922"/>
                        <a:pt x="736314" y="1109029"/>
                        <a:pt x="738422" y="1106574"/>
                      </a:cubicBezTo>
                      <a:cubicBezTo>
                        <a:pt x="739159" y="1104455"/>
                        <a:pt x="740876" y="1091402"/>
                        <a:pt x="743399" y="1074132"/>
                      </a:cubicBezTo>
                      <a:lnTo>
                        <a:pt x="743399" y="1074132"/>
                      </a:lnTo>
                      <a:close/>
                    </a:path>
                  </a:pathLst>
                </a:custGeom>
                <a:solidFill>
                  <a:srgbClr val="E7E6E6"/>
                </a:solidFill>
                <a:ln w="1151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44" name="Полилиния: фигура 943"/>
                <p:cNvSpPr/>
                <p:nvPr/>
              </p:nvSpPr>
              <p:spPr bwMode="auto">
                <a:xfrm>
                  <a:off x="2727654" y="1404367"/>
                  <a:ext cx="2231889" cy="2904136"/>
                </a:xfrm>
                <a:custGeom>
                  <a:avLst/>
                  <a:gdLst>
                    <a:gd name="connsiteX0" fmla="*/ 2230864 w 2231889"/>
                    <a:gd name="connsiteY0" fmla="*/ 2290126 h 2904136"/>
                    <a:gd name="connsiteX1" fmla="*/ 2193087 w 2231889"/>
                    <a:gd name="connsiteY1" fmla="*/ 2272166 h 2904136"/>
                    <a:gd name="connsiteX2" fmla="*/ 2157846 w 2231889"/>
                    <a:gd name="connsiteY2" fmla="*/ 2256267 h 2904136"/>
                    <a:gd name="connsiteX3" fmla="*/ 2157569 w 2231889"/>
                    <a:gd name="connsiteY3" fmla="*/ 2256267 h 2904136"/>
                    <a:gd name="connsiteX4" fmla="*/ 2119113 w 2231889"/>
                    <a:gd name="connsiteY4" fmla="*/ 2233721 h 2904136"/>
                    <a:gd name="connsiteX5" fmla="*/ 2108526 w 2231889"/>
                    <a:gd name="connsiteY5" fmla="*/ 2215415 h 2904136"/>
                    <a:gd name="connsiteX6" fmla="*/ 2079286 w 2231889"/>
                    <a:gd name="connsiteY6" fmla="*/ 2178341 h 2904136"/>
                    <a:gd name="connsiteX7" fmla="*/ 2051084 w 2231889"/>
                    <a:gd name="connsiteY7" fmla="*/ 2163514 h 2904136"/>
                    <a:gd name="connsiteX8" fmla="*/ 2002051 w 2231889"/>
                    <a:gd name="connsiteY8" fmla="*/ 2131417 h 2904136"/>
                    <a:gd name="connsiteX9" fmla="*/ 1974932 w 2231889"/>
                    <a:gd name="connsiteY9" fmla="*/ 2110311 h 2904136"/>
                    <a:gd name="connsiteX10" fmla="*/ 1946384 w 2231889"/>
                    <a:gd name="connsiteY10" fmla="*/ 2106418 h 2904136"/>
                    <a:gd name="connsiteX11" fmla="*/ 1920693 w 2231889"/>
                    <a:gd name="connsiteY11" fmla="*/ 2105726 h 2904136"/>
                    <a:gd name="connsiteX12" fmla="*/ 1896672 w 2231889"/>
                    <a:gd name="connsiteY12" fmla="*/ 2101095 h 2904136"/>
                    <a:gd name="connsiteX13" fmla="*/ 1865313 w 2231889"/>
                    <a:gd name="connsiteY13" fmla="*/ 2053146 h 2904136"/>
                    <a:gd name="connsiteX14" fmla="*/ 1847698 w 2231889"/>
                    <a:gd name="connsiteY14" fmla="*/ 2015796 h 2904136"/>
                    <a:gd name="connsiteX15" fmla="*/ 1818804 w 2231889"/>
                    <a:gd name="connsiteY15" fmla="*/ 1994966 h 2904136"/>
                    <a:gd name="connsiteX16" fmla="*/ 1762088 w 2231889"/>
                    <a:gd name="connsiteY16" fmla="*/ 1940324 h 2904136"/>
                    <a:gd name="connsiteX17" fmla="*/ 1762088 w 2231889"/>
                    <a:gd name="connsiteY17" fmla="*/ 1939978 h 2904136"/>
                    <a:gd name="connsiteX18" fmla="*/ 1767353 w 2231889"/>
                    <a:gd name="connsiteY18" fmla="*/ 1910681 h 2904136"/>
                    <a:gd name="connsiteX19" fmla="*/ 1780002 w 2231889"/>
                    <a:gd name="connsiteY19" fmla="*/ 1884253 h 2904136"/>
                    <a:gd name="connsiteX20" fmla="*/ 1780002 w 2231889"/>
                    <a:gd name="connsiteY20" fmla="*/ 1850036 h 2904136"/>
                    <a:gd name="connsiteX21" fmla="*/ 1776511 w 2231889"/>
                    <a:gd name="connsiteY21" fmla="*/ 1822917 h 2904136"/>
                    <a:gd name="connsiteX22" fmla="*/ 1758827 w 2231889"/>
                    <a:gd name="connsiteY22" fmla="*/ 1823262 h 2904136"/>
                    <a:gd name="connsiteX23" fmla="*/ 1748989 w 2231889"/>
                    <a:gd name="connsiteY23" fmla="*/ 1826350 h 2904136"/>
                    <a:gd name="connsiteX24" fmla="*/ 1748989 w 2231889"/>
                    <a:gd name="connsiteY24" fmla="*/ 1816166 h 2904136"/>
                    <a:gd name="connsiteX25" fmla="*/ 1748989 w 2231889"/>
                    <a:gd name="connsiteY25" fmla="*/ 1732295 h 2904136"/>
                    <a:gd name="connsiteX26" fmla="*/ 1730336 w 2231889"/>
                    <a:gd name="connsiteY26" fmla="*/ 1713240 h 2904136"/>
                    <a:gd name="connsiteX27" fmla="*/ 1728228 w 2231889"/>
                    <a:gd name="connsiteY27" fmla="*/ 1711742 h 2904136"/>
                    <a:gd name="connsiteX28" fmla="*/ 1715867 w 2231889"/>
                    <a:gd name="connsiteY28" fmla="*/ 1680798 h 2904136"/>
                    <a:gd name="connsiteX29" fmla="*/ 1716212 w 2231889"/>
                    <a:gd name="connsiteY29" fmla="*/ 1667007 h 2904136"/>
                    <a:gd name="connsiteX30" fmla="*/ 1707468 w 2231889"/>
                    <a:gd name="connsiteY30" fmla="*/ 1660314 h 2904136"/>
                    <a:gd name="connsiteX31" fmla="*/ 1697502 w 2231889"/>
                    <a:gd name="connsiteY31" fmla="*/ 1660602 h 2904136"/>
                    <a:gd name="connsiteX32" fmla="*/ 1649957 w 2231889"/>
                    <a:gd name="connsiteY32" fmla="*/ 1658943 h 2904136"/>
                    <a:gd name="connsiteX33" fmla="*/ 1612250 w 2231889"/>
                    <a:gd name="connsiteY33" fmla="*/ 1641662 h 2904136"/>
                    <a:gd name="connsiteX34" fmla="*/ 1612941 w 2231889"/>
                    <a:gd name="connsiteY34" fmla="*/ 1628217 h 2904136"/>
                    <a:gd name="connsiteX35" fmla="*/ 1617918 w 2231889"/>
                    <a:gd name="connsiteY35" fmla="*/ 1553494 h 2904136"/>
                    <a:gd name="connsiteX36" fmla="*/ 1618206 w 2231889"/>
                    <a:gd name="connsiteY36" fmla="*/ 1553494 h 2904136"/>
                    <a:gd name="connsiteX37" fmla="*/ 1618609 w 2231889"/>
                    <a:gd name="connsiteY37" fmla="*/ 1552066 h 2904136"/>
                    <a:gd name="connsiteX38" fmla="*/ 1618609 w 2231889"/>
                    <a:gd name="connsiteY38" fmla="*/ 1551720 h 2904136"/>
                    <a:gd name="connsiteX39" fmla="*/ 1633010 w 2231889"/>
                    <a:gd name="connsiteY39" fmla="*/ 1530153 h 2904136"/>
                    <a:gd name="connsiteX40" fmla="*/ 1636501 w 2231889"/>
                    <a:gd name="connsiteY40" fmla="*/ 1527688 h 2904136"/>
                    <a:gd name="connsiteX41" fmla="*/ 1655210 w 2231889"/>
                    <a:gd name="connsiteY41" fmla="*/ 1524543 h 2904136"/>
                    <a:gd name="connsiteX42" fmla="*/ 1680567 w 2231889"/>
                    <a:gd name="connsiteY42" fmla="*/ 1527342 h 2904136"/>
                    <a:gd name="connsiteX43" fmla="*/ 1697502 w 2231889"/>
                    <a:gd name="connsiteY43" fmla="*/ 1523114 h 2904136"/>
                    <a:gd name="connsiteX44" fmla="*/ 1722226 w 2231889"/>
                    <a:gd name="connsiteY44" fmla="*/ 1512584 h 2904136"/>
                    <a:gd name="connsiteX45" fmla="*/ 1750820 w 2231889"/>
                    <a:gd name="connsiteY45" fmla="*/ 1510130 h 2904136"/>
                    <a:gd name="connsiteX46" fmla="*/ 1771604 w 2231889"/>
                    <a:gd name="connsiteY46" fmla="*/ 1506858 h 2904136"/>
                    <a:gd name="connsiteX47" fmla="*/ 1791627 w 2231889"/>
                    <a:gd name="connsiteY47" fmla="*/ 1469163 h 2904136"/>
                    <a:gd name="connsiteX48" fmla="*/ 1795221 w 2231889"/>
                    <a:gd name="connsiteY48" fmla="*/ 1460741 h 2904136"/>
                    <a:gd name="connsiteX49" fmla="*/ 1797963 w 2231889"/>
                    <a:gd name="connsiteY49" fmla="*/ 1454347 h 2904136"/>
                    <a:gd name="connsiteX50" fmla="*/ 1815255 w 2231889"/>
                    <a:gd name="connsiteY50" fmla="*/ 1444843 h 2904136"/>
                    <a:gd name="connsiteX51" fmla="*/ 1822340 w 2231889"/>
                    <a:gd name="connsiteY51" fmla="*/ 1443011 h 2904136"/>
                    <a:gd name="connsiteX52" fmla="*/ 1824748 w 2231889"/>
                    <a:gd name="connsiteY52" fmla="*/ 1420868 h 2904136"/>
                    <a:gd name="connsiteX53" fmla="*/ 1826246 w 2231889"/>
                    <a:gd name="connsiteY53" fmla="*/ 1398265 h 2904136"/>
                    <a:gd name="connsiteX54" fmla="*/ 1826246 w 2231889"/>
                    <a:gd name="connsiteY54" fmla="*/ 1397919 h 2904136"/>
                    <a:gd name="connsiteX55" fmla="*/ 1823378 w 2231889"/>
                    <a:gd name="connsiteY55" fmla="*/ 1387746 h 2904136"/>
                    <a:gd name="connsiteX56" fmla="*/ 1813539 w 2231889"/>
                    <a:gd name="connsiteY56" fmla="*/ 1376064 h 2904136"/>
                    <a:gd name="connsiteX57" fmla="*/ 1793804 w 2231889"/>
                    <a:gd name="connsiteY57" fmla="*/ 1355246 h 2904136"/>
                    <a:gd name="connsiteX58" fmla="*/ 1775762 w 2231889"/>
                    <a:gd name="connsiteY58" fmla="*/ 1333783 h 2904136"/>
                    <a:gd name="connsiteX59" fmla="*/ 1771938 w 2231889"/>
                    <a:gd name="connsiteY59" fmla="*/ 1312274 h 2904136"/>
                    <a:gd name="connsiteX60" fmla="*/ 1770855 w 2231889"/>
                    <a:gd name="connsiteY60" fmla="*/ 1315085 h 2904136"/>
                    <a:gd name="connsiteX61" fmla="*/ 1733885 w 2231889"/>
                    <a:gd name="connsiteY61" fmla="*/ 1317885 h 2904136"/>
                    <a:gd name="connsiteX62" fmla="*/ 1725763 w 2231889"/>
                    <a:gd name="connsiteY62" fmla="*/ 1314394 h 2904136"/>
                    <a:gd name="connsiteX63" fmla="*/ 1725429 w 2231889"/>
                    <a:gd name="connsiteY63" fmla="*/ 1314394 h 2904136"/>
                    <a:gd name="connsiteX64" fmla="*/ 1702192 w 2231889"/>
                    <a:gd name="connsiteY64" fmla="*/ 1301295 h 2904136"/>
                    <a:gd name="connsiteX65" fmla="*/ 1695844 w 2231889"/>
                    <a:gd name="connsiteY65" fmla="*/ 1241733 h 2904136"/>
                    <a:gd name="connsiteX66" fmla="*/ 1694012 w 2231889"/>
                    <a:gd name="connsiteY66" fmla="*/ 1229037 h 2904136"/>
                    <a:gd name="connsiteX67" fmla="*/ 1692917 w 2231889"/>
                    <a:gd name="connsiteY67" fmla="*/ 1219821 h 2904136"/>
                    <a:gd name="connsiteX68" fmla="*/ 1692917 w 2231889"/>
                    <a:gd name="connsiteY68" fmla="*/ 1219533 h 2904136"/>
                    <a:gd name="connsiteX69" fmla="*/ 1689093 w 2231889"/>
                    <a:gd name="connsiteY69" fmla="*/ 1205743 h 2904136"/>
                    <a:gd name="connsiteX70" fmla="*/ 1680567 w 2231889"/>
                    <a:gd name="connsiteY70" fmla="*/ 1195501 h 2904136"/>
                    <a:gd name="connsiteX71" fmla="*/ 1671812 w 2231889"/>
                    <a:gd name="connsiteY71" fmla="*/ 1192356 h 2904136"/>
                    <a:gd name="connsiteX72" fmla="*/ 1656650 w 2231889"/>
                    <a:gd name="connsiteY72" fmla="*/ 1187033 h 2904136"/>
                    <a:gd name="connsiteX73" fmla="*/ 1652076 w 2231889"/>
                    <a:gd name="connsiteY73" fmla="*/ 1181768 h 2904136"/>
                    <a:gd name="connsiteX74" fmla="*/ 1650648 w 2231889"/>
                    <a:gd name="connsiteY74" fmla="*/ 1172551 h 2904136"/>
                    <a:gd name="connsiteX75" fmla="*/ 1654127 w 2231889"/>
                    <a:gd name="connsiteY75" fmla="*/ 1165581 h 2904136"/>
                    <a:gd name="connsiteX76" fmla="*/ 1666892 w 2231889"/>
                    <a:gd name="connsiteY76" fmla="*/ 1155685 h 2904136"/>
                    <a:gd name="connsiteX77" fmla="*/ 1680567 w 2231889"/>
                    <a:gd name="connsiteY77" fmla="*/ 1134510 h 2904136"/>
                    <a:gd name="connsiteX78" fmla="*/ 1681996 w 2231889"/>
                    <a:gd name="connsiteY78" fmla="*/ 1130271 h 2904136"/>
                    <a:gd name="connsiteX79" fmla="*/ 1682399 w 2231889"/>
                    <a:gd name="connsiteY79" fmla="*/ 1129245 h 2904136"/>
                    <a:gd name="connsiteX80" fmla="*/ 1681028 w 2231889"/>
                    <a:gd name="connsiteY80" fmla="*/ 1121469 h 2904136"/>
                    <a:gd name="connsiteX81" fmla="*/ 1675648 w 2231889"/>
                    <a:gd name="connsiteY81" fmla="*/ 1079476 h 2904136"/>
                    <a:gd name="connsiteX82" fmla="*/ 1675302 w 2231889"/>
                    <a:gd name="connsiteY82" fmla="*/ 1079476 h 2904136"/>
                    <a:gd name="connsiteX83" fmla="*/ 1675302 w 2231889"/>
                    <a:gd name="connsiteY83" fmla="*/ 1079130 h 2904136"/>
                    <a:gd name="connsiteX84" fmla="*/ 1690521 w 2231889"/>
                    <a:gd name="connsiteY84" fmla="*/ 1055559 h 2904136"/>
                    <a:gd name="connsiteX85" fmla="*/ 1691558 w 2231889"/>
                    <a:gd name="connsiteY85" fmla="*/ 848152 h 2904136"/>
                    <a:gd name="connsiteX86" fmla="*/ 1691892 w 2231889"/>
                    <a:gd name="connsiteY86" fmla="*/ 841171 h 2904136"/>
                    <a:gd name="connsiteX87" fmla="*/ 1698943 w 2231889"/>
                    <a:gd name="connsiteY87" fmla="*/ 840767 h 2904136"/>
                    <a:gd name="connsiteX88" fmla="*/ 2028204 w 2231889"/>
                    <a:gd name="connsiteY88" fmla="*/ 833394 h 2904136"/>
                    <a:gd name="connsiteX89" fmla="*/ 2034160 w 2231889"/>
                    <a:gd name="connsiteY89" fmla="*/ 758959 h 2904136"/>
                    <a:gd name="connsiteX90" fmla="*/ 2034839 w 2231889"/>
                    <a:gd name="connsiteY90" fmla="*/ 752196 h 2904136"/>
                    <a:gd name="connsiteX91" fmla="*/ 2041591 w 2231889"/>
                    <a:gd name="connsiteY91" fmla="*/ 752196 h 2904136"/>
                    <a:gd name="connsiteX92" fmla="*/ 2173756 w 2231889"/>
                    <a:gd name="connsiteY92" fmla="*/ 751171 h 2904136"/>
                    <a:gd name="connsiteX93" fmla="*/ 2178330 w 2231889"/>
                    <a:gd name="connsiteY93" fmla="*/ 264561 h 2904136"/>
                    <a:gd name="connsiteX94" fmla="*/ 2153272 w 2231889"/>
                    <a:gd name="connsiteY94" fmla="*/ 282879 h 2904136"/>
                    <a:gd name="connsiteX95" fmla="*/ 2136003 w 2231889"/>
                    <a:gd name="connsiteY95" fmla="*/ 283558 h 2904136"/>
                    <a:gd name="connsiteX96" fmla="*/ 2110588 w 2231889"/>
                    <a:gd name="connsiteY96" fmla="*/ 246197 h 2904136"/>
                    <a:gd name="connsiteX97" fmla="*/ 2069401 w 2231889"/>
                    <a:gd name="connsiteY97" fmla="*/ 222222 h 2904136"/>
                    <a:gd name="connsiteX98" fmla="*/ 2015151 w 2231889"/>
                    <a:gd name="connsiteY98" fmla="*/ 194365 h 2904136"/>
                    <a:gd name="connsiteX99" fmla="*/ 1972824 w 2231889"/>
                    <a:gd name="connsiteY99" fmla="*/ 185552 h 2904136"/>
                    <a:gd name="connsiteX100" fmla="*/ 1948550 w 2231889"/>
                    <a:gd name="connsiteY100" fmla="*/ 196819 h 2904136"/>
                    <a:gd name="connsiteX101" fmla="*/ 1917432 w 2231889"/>
                    <a:gd name="connsiteY101" fmla="*/ 202084 h 2904136"/>
                    <a:gd name="connsiteX102" fmla="*/ 1886488 w 2231889"/>
                    <a:gd name="connsiteY102" fmla="*/ 197856 h 2904136"/>
                    <a:gd name="connsiteX103" fmla="*/ 1854725 w 2231889"/>
                    <a:gd name="connsiteY103" fmla="*/ 193271 h 2904136"/>
                    <a:gd name="connsiteX104" fmla="*/ 1830463 w 2231889"/>
                    <a:gd name="connsiteY104" fmla="*/ 217303 h 2904136"/>
                    <a:gd name="connsiteX105" fmla="*/ 1783562 w 2231889"/>
                    <a:gd name="connsiteY105" fmla="*/ 214434 h 2904136"/>
                    <a:gd name="connsiteX106" fmla="*/ 1741212 w 2231889"/>
                    <a:gd name="connsiteY106" fmla="*/ 233144 h 2904136"/>
                    <a:gd name="connsiteX107" fmla="*/ 1631927 w 2231889"/>
                    <a:gd name="connsiteY107" fmla="*/ 237729 h 2904136"/>
                    <a:gd name="connsiteX108" fmla="*/ 1555833 w 2231889"/>
                    <a:gd name="connsiteY108" fmla="*/ 152707 h 2904136"/>
                    <a:gd name="connsiteX109" fmla="*/ 1379279 w 2231889"/>
                    <a:gd name="connsiteY109" fmla="*/ 143213 h 2904136"/>
                    <a:gd name="connsiteX110" fmla="*/ 1344025 w 2231889"/>
                    <a:gd name="connsiteY110" fmla="*/ 140748 h 2904136"/>
                    <a:gd name="connsiteX111" fmla="*/ 1311237 w 2231889"/>
                    <a:gd name="connsiteY111" fmla="*/ 123133 h 2904136"/>
                    <a:gd name="connsiteX112" fmla="*/ 1281261 w 2231889"/>
                    <a:gd name="connsiteY112" fmla="*/ 77649 h 2904136"/>
                    <a:gd name="connsiteX113" fmla="*/ 1256261 w 2231889"/>
                    <a:gd name="connsiteY113" fmla="*/ 42742 h 2904136"/>
                    <a:gd name="connsiteX114" fmla="*/ 1225881 w 2231889"/>
                    <a:gd name="connsiteY114" fmla="*/ 26498 h 2904136"/>
                    <a:gd name="connsiteX115" fmla="*/ 1227724 w 2231889"/>
                    <a:gd name="connsiteY115" fmla="*/ 8525 h 2904136"/>
                    <a:gd name="connsiteX116" fmla="*/ 1194233 w 2231889"/>
                    <a:gd name="connsiteY116" fmla="*/ 0 h 2904136"/>
                    <a:gd name="connsiteX117" fmla="*/ 1159683 w 2231889"/>
                    <a:gd name="connsiteY117" fmla="*/ 12419 h 2904136"/>
                    <a:gd name="connsiteX118" fmla="*/ 1139257 w 2231889"/>
                    <a:gd name="connsiteY118" fmla="*/ 51152 h 2904136"/>
                    <a:gd name="connsiteX119" fmla="*/ 1083531 w 2231889"/>
                    <a:gd name="connsiteY119" fmla="*/ 85702 h 2904136"/>
                    <a:gd name="connsiteX120" fmla="*/ 996826 w 2231889"/>
                    <a:gd name="connsiteY120" fmla="*/ 73352 h 2904136"/>
                    <a:gd name="connsiteX121" fmla="*/ 948901 w 2231889"/>
                    <a:gd name="connsiteY121" fmla="*/ 79078 h 2904136"/>
                    <a:gd name="connsiteX122" fmla="*/ 931251 w 2231889"/>
                    <a:gd name="connsiteY122" fmla="*/ 96693 h 2904136"/>
                    <a:gd name="connsiteX123" fmla="*/ 882276 w 2231889"/>
                    <a:gd name="connsiteY123" fmla="*/ 99838 h 2904136"/>
                    <a:gd name="connsiteX124" fmla="*/ 808648 w 2231889"/>
                    <a:gd name="connsiteY124" fmla="*/ 144988 h 2904136"/>
                    <a:gd name="connsiteX125" fmla="*/ 805123 w 2231889"/>
                    <a:gd name="connsiteY125" fmla="*/ 143893 h 2904136"/>
                    <a:gd name="connsiteX126" fmla="*/ 779696 w 2231889"/>
                    <a:gd name="connsiteY126" fmla="*/ 163294 h 2904136"/>
                    <a:gd name="connsiteX127" fmla="*/ 761010 w 2231889"/>
                    <a:gd name="connsiteY127" fmla="*/ 177430 h 2904136"/>
                    <a:gd name="connsiteX128" fmla="*/ 744766 w 2231889"/>
                    <a:gd name="connsiteY128" fmla="*/ 185552 h 2904136"/>
                    <a:gd name="connsiteX129" fmla="*/ 722565 w 2231889"/>
                    <a:gd name="connsiteY129" fmla="*/ 186243 h 2904136"/>
                    <a:gd name="connsiteX130" fmla="*/ 661978 w 2231889"/>
                    <a:gd name="connsiteY130" fmla="*/ 151336 h 2904136"/>
                    <a:gd name="connsiteX131" fmla="*/ 647151 w 2231889"/>
                    <a:gd name="connsiteY131" fmla="*/ 141094 h 2904136"/>
                    <a:gd name="connsiteX132" fmla="*/ 643637 w 2231889"/>
                    <a:gd name="connsiteY132" fmla="*/ 139319 h 2904136"/>
                    <a:gd name="connsiteX133" fmla="*/ 637969 w 2231889"/>
                    <a:gd name="connsiteY133" fmla="*/ 137603 h 2904136"/>
                    <a:gd name="connsiteX134" fmla="*/ 635169 w 2231889"/>
                    <a:gd name="connsiteY134" fmla="*/ 138628 h 2904136"/>
                    <a:gd name="connsiteX135" fmla="*/ 624962 w 2231889"/>
                    <a:gd name="connsiteY135" fmla="*/ 141843 h 2904136"/>
                    <a:gd name="connsiteX136" fmla="*/ 596068 w 2231889"/>
                    <a:gd name="connsiteY136" fmla="*/ 141843 h 2904136"/>
                    <a:gd name="connsiteX137" fmla="*/ 579836 w 2231889"/>
                    <a:gd name="connsiteY137" fmla="*/ 141094 h 2904136"/>
                    <a:gd name="connsiteX138" fmla="*/ 571345 w 2231889"/>
                    <a:gd name="connsiteY138" fmla="*/ 141843 h 2904136"/>
                    <a:gd name="connsiteX139" fmla="*/ 554836 w 2231889"/>
                    <a:gd name="connsiteY139" fmla="*/ 143213 h 2904136"/>
                    <a:gd name="connsiteX140" fmla="*/ 535792 w 2231889"/>
                    <a:gd name="connsiteY140" fmla="*/ 146359 h 2904136"/>
                    <a:gd name="connsiteX141" fmla="*/ 521737 w 2231889"/>
                    <a:gd name="connsiteY141" fmla="*/ 149504 h 2904136"/>
                    <a:gd name="connsiteX142" fmla="*/ 522025 w 2231889"/>
                    <a:gd name="connsiteY142" fmla="*/ 149965 h 2904136"/>
                    <a:gd name="connsiteX143" fmla="*/ 349722 w 2231889"/>
                    <a:gd name="connsiteY143" fmla="*/ 186635 h 2904136"/>
                    <a:gd name="connsiteX144" fmla="*/ 322521 w 2231889"/>
                    <a:gd name="connsiteY144" fmla="*/ 202084 h 2904136"/>
                    <a:gd name="connsiteX145" fmla="*/ 279181 w 2231889"/>
                    <a:gd name="connsiteY145" fmla="*/ 226462 h 2904136"/>
                    <a:gd name="connsiteX146" fmla="*/ 278835 w 2231889"/>
                    <a:gd name="connsiteY146" fmla="*/ 226462 h 2904136"/>
                    <a:gd name="connsiteX147" fmla="*/ 227372 w 2231889"/>
                    <a:gd name="connsiteY147" fmla="*/ 257464 h 2904136"/>
                    <a:gd name="connsiteX148" fmla="*/ 170944 w 2231889"/>
                    <a:gd name="connsiteY148" fmla="*/ 291277 h 2904136"/>
                    <a:gd name="connsiteX149" fmla="*/ 170610 w 2231889"/>
                    <a:gd name="connsiteY149" fmla="*/ 291681 h 2904136"/>
                    <a:gd name="connsiteX150" fmla="*/ 48698 w 2231889"/>
                    <a:gd name="connsiteY150" fmla="*/ 335056 h 2904136"/>
                    <a:gd name="connsiteX151" fmla="*/ 4931 w 2231889"/>
                    <a:gd name="connsiteY151" fmla="*/ 405251 h 2904136"/>
                    <a:gd name="connsiteX152" fmla="*/ 2857 w 2231889"/>
                    <a:gd name="connsiteY152" fmla="*/ 407705 h 2904136"/>
                    <a:gd name="connsiteX153" fmla="*/ 0 w 2231889"/>
                    <a:gd name="connsiteY153" fmla="*/ 409825 h 2904136"/>
                    <a:gd name="connsiteX154" fmla="*/ 9551 w 2231889"/>
                    <a:gd name="connsiteY154" fmla="*/ 447935 h 2904136"/>
                    <a:gd name="connsiteX155" fmla="*/ 31071 w 2231889"/>
                    <a:gd name="connsiteY155" fmla="*/ 466933 h 2904136"/>
                    <a:gd name="connsiteX156" fmla="*/ 124101 w 2231889"/>
                    <a:gd name="connsiteY156" fmla="*/ 555493 h 2904136"/>
                    <a:gd name="connsiteX157" fmla="*/ 159008 w 2231889"/>
                    <a:gd name="connsiteY157" fmla="*/ 617865 h 2904136"/>
                    <a:gd name="connsiteX158" fmla="*/ 159654 w 2231889"/>
                    <a:gd name="connsiteY158" fmla="*/ 618948 h 2904136"/>
                    <a:gd name="connsiteX159" fmla="*/ 159654 w 2231889"/>
                    <a:gd name="connsiteY159" fmla="*/ 619985 h 2904136"/>
                    <a:gd name="connsiteX160" fmla="*/ 182626 w 2231889"/>
                    <a:gd name="connsiteY160" fmla="*/ 741667 h 2904136"/>
                    <a:gd name="connsiteX161" fmla="*/ 191070 w 2231889"/>
                    <a:gd name="connsiteY161" fmla="*/ 774109 h 2904136"/>
                    <a:gd name="connsiteX162" fmla="*/ 210736 w 2231889"/>
                    <a:gd name="connsiteY162" fmla="*/ 804431 h 2904136"/>
                    <a:gd name="connsiteX163" fmla="*/ 211854 w 2231889"/>
                    <a:gd name="connsiteY163" fmla="*/ 805123 h 2904136"/>
                    <a:gd name="connsiteX164" fmla="*/ 283040 w 2231889"/>
                    <a:gd name="connsiteY164" fmla="*/ 815019 h 2904136"/>
                    <a:gd name="connsiteX165" fmla="*/ 328869 w 2231889"/>
                    <a:gd name="connsiteY165" fmla="*/ 820295 h 2904136"/>
                    <a:gd name="connsiteX166" fmla="*/ 336991 w 2231889"/>
                    <a:gd name="connsiteY166" fmla="*/ 823095 h 2904136"/>
                    <a:gd name="connsiteX167" fmla="*/ 344365 w 2231889"/>
                    <a:gd name="connsiteY167" fmla="*/ 826355 h 2904136"/>
                    <a:gd name="connsiteX168" fmla="*/ 372199 w 2231889"/>
                    <a:gd name="connsiteY168" fmla="*/ 847115 h 2904136"/>
                    <a:gd name="connsiteX169" fmla="*/ 406772 w 2231889"/>
                    <a:gd name="connsiteY169" fmla="*/ 893290 h 2904136"/>
                    <a:gd name="connsiteX170" fmla="*/ 408535 w 2231889"/>
                    <a:gd name="connsiteY170" fmla="*/ 895410 h 2904136"/>
                    <a:gd name="connsiteX171" fmla="*/ 408535 w 2231889"/>
                    <a:gd name="connsiteY171" fmla="*/ 897875 h 2904136"/>
                    <a:gd name="connsiteX172" fmla="*/ 412740 w 2231889"/>
                    <a:gd name="connsiteY172" fmla="*/ 925041 h 2904136"/>
                    <a:gd name="connsiteX173" fmla="*/ 424756 w 2231889"/>
                    <a:gd name="connsiteY173" fmla="*/ 934937 h 2904136"/>
                    <a:gd name="connsiteX174" fmla="*/ 435366 w 2231889"/>
                    <a:gd name="connsiteY174" fmla="*/ 942610 h 2904136"/>
                    <a:gd name="connsiteX175" fmla="*/ 435666 w 2231889"/>
                    <a:gd name="connsiteY175" fmla="*/ 942610 h 2904136"/>
                    <a:gd name="connsiteX176" fmla="*/ 440631 w 2231889"/>
                    <a:gd name="connsiteY176" fmla="*/ 947530 h 2904136"/>
                    <a:gd name="connsiteX177" fmla="*/ 448350 w 2231889"/>
                    <a:gd name="connsiteY177" fmla="*/ 954626 h 2904136"/>
                    <a:gd name="connsiteX178" fmla="*/ 484698 w 2231889"/>
                    <a:gd name="connsiteY178" fmla="*/ 1000859 h 2904136"/>
                    <a:gd name="connsiteX179" fmla="*/ 486818 w 2231889"/>
                    <a:gd name="connsiteY179" fmla="*/ 1009326 h 2904136"/>
                    <a:gd name="connsiteX180" fmla="*/ 489986 w 2231889"/>
                    <a:gd name="connsiteY180" fmla="*/ 1020594 h 2904136"/>
                    <a:gd name="connsiteX181" fmla="*/ 517117 w 2231889"/>
                    <a:gd name="connsiteY181" fmla="*/ 1079130 h 2904136"/>
                    <a:gd name="connsiteX182" fmla="*/ 517117 w 2231889"/>
                    <a:gd name="connsiteY182" fmla="*/ 1079476 h 2904136"/>
                    <a:gd name="connsiteX183" fmla="*/ 518500 w 2231889"/>
                    <a:gd name="connsiteY183" fmla="*/ 1080559 h 2904136"/>
                    <a:gd name="connsiteX184" fmla="*/ 526276 w 2231889"/>
                    <a:gd name="connsiteY184" fmla="*/ 1090110 h 2904136"/>
                    <a:gd name="connsiteX185" fmla="*/ 533661 w 2231889"/>
                    <a:gd name="connsiteY185" fmla="*/ 1101676 h 2904136"/>
                    <a:gd name="connsiteX186" fmla="*/ 558695 w 2231889"/>
                    <a:gd name="connsiteY186" fmla="*/ 1152816 h 2904136"/>
                    <a:gd name="connsiteX187" fmla="*/ 558695 w 2231889"/>
                    <a:gd name="connsiteY187" fmla="*/ 1153220 h 2904136"/>
                    <a:gd name="connsiteX188" fmla="*/ 565366 w 2231889"/>
                    <a:gd name="connsiteY188" fmla="*/ 1164499 h 2904136"/>
                    <a:gd name="connsiteX189" fmla="*/ 605204 w 2231889"/>
                    <a:gd name="connsiteY189" fmla="*/ 1256894 h 2904136"/>
                    <a:gd name="connsiteX190" fmla="*/ 589686 w 2231889"/>
                    <a:gd name="connsiteY190" fmla="*/ 1276629 h 2904136"/>
                    <a:gd name="connsiteX191" fmla="*/ 563626 w 2231889"/>
                    <a:gd name="connsiteY191" fmla="*/ 1316859 h 2904136"/>
                    <a:gd name="connsiteX192" fmla="*/ 584755 w 2231889"/>
                    <a:gd name="connsiteY192" fmla="*/ 1342193 h 2904136"/>
                    <a:gd name="connsiteX193" fmla="*/ 615112 w 2231889"/>
                    <a:gd name="connsiteY193" fmla="*/ 1367608 h 2904136"/>
                    <a:gd name="connsiteX194" fmla="*/ 624271 w 2231889"/>
                    <a:gd name="connsiteY194" fmla="*/ 1395465 h 2904136"/>
                    <a:gd name="connsiteX195" fmla="*/ 667946 w 2231889"/>
                    <a:gd name="connsiteY195" fmla="*/ 1400453 h 2904136"/>
                    <a:gd name="connsiteX196" fmla="*/ 677888 w 2231889"/>
                    <a:gd name="connsiteY196" fmla="*/ 1410281 h 2904136"/>
                    <a:gd name="connsiteX197" fmla="*/ 702531 w 2231889"/>
                    <a:gd name="connsiteY197" fmla="*/ 1414117 h 2904136"/>
                    <a:gd name="connsiteX198" fmla="*/ 732116 w 2231889"/>
                    <a:gd name="connsiteY198" fmla="*/ 1406398 h 2904136"/>
                    <a:gd name="connsiteX199" fmla="*/ 742300 w 2231889"/>
                    <a:gd name="connsiteY199" fmla="*/ 1400039 h 2904136"/>
                    <a:gd name="connsiteX200" fmla="*/ 802957 w 2231889"/>
                    <a:gd name="connsiteY200" fmla="*/ 1416237 h 2904136"/>
                    <a:gd name="connsiteX201" fmla="*/ 814616 w 2231889"/>
                    <a:gd name="connsiteY201" fmla="*/ 1423679 h 2904136"/>
                    <a:gd name="connsiteX202" fmla="*/ 824097 w 2231889"/>
                    <a:gd name="connsiteY202" fmla="*/ 1432135 h 2904136"/>
                    <a:gd name="connsiteX203" fmla="*/ 824523 w 2231889"/>
                    <a:gd name="connsiteY203" fmla="*/ 1432481 h 2904136"/>
                    <a:gd name="connsiteX204" fmla="*/ 843141 w 2231889"/>
                    <a:gd name="connsiteY204" fmla="*/ 1439923 h 2904136"/>
                    <a:gd name="connsiteX205" fmla="*/ 862185 w 2231889"/>
                    <a:gd name="connsiteY205" fmla="*/ 1442043 h 2904136"/>
                    <a:gd name="connsiteX206" fmla="*/ 873118 w 2231889"/>
                    <a:gd name="connsiteY206" fmla="*/ 1430361 h 2904136"/>
                    <a:gd name="connsiteX207" fmla="*/ 885076 w 2231889"/>
                    <a:gd name="connsiteY207" fmla="*/ 1410626 h 2904136"/>
                    <a:gd name="connsiteX208" fmla="*/ 885456 w 2231889"/>
                    <a:gd name="connsiteY208" fmla="*/ 1409601 h 2904136"/>
                    <a:gd name="connsiteX209" fmla="*/ 913970 w 2231889"/>
                    <a:gd name="connsiteY209" fmla="*/ 1396502 h 2904136"/>
                    <a:gd name="connsiteX210" fmla="*/ 924212 w 2231889"/>
                    <a:gd name="connsiteY210" fmla="*/ 1399762 h 2904136"/>
                    <a:gd name="connsiteX211" fmla="*/ 931251 w 2231889"/>
                    <a:gd name="connsiteY211" fmla="*/ 1395465 h 2904136"/>
                    <a:gd name="connsiteX212" fmla="*/ 932311 w 2231889"/>
                    <a:gd name="connsiteY212" fmla="*/ 1393011 h 2904136"/>
                    <a:gd name="connsiteX213" fmla="*/ 932645 w 2231889"/>
                    <a:gd name="connsiteY213" fmla="*/ 1376064 h 2904136"/>
                    <a:gd name="connsiteX214" fmla="*/ 932311 w 2231889"/>
                    <a:gd name="connsiteY214" fmla="*/ 1376064 h 2904136"/>
                    <a:gd name="connsiteX215" fmla="*/ 949246 w 2231889"/>
                    <a:gd name="connsiteY215" fmla="*/ 1359140 h 2904136"/>
                    <a:gd name="connsiteX216" fmla="*/ 962944 w 2231889"/>
                    <a:gd name="connsiteY216" fmla="*/ 1355580 h 2904136"/>
                    <a:gd name="connsiteX217" fmla="*/ 978820 w 2231889"/>
                    <a:gd name="connsiteY217" fmla="*/ 1353127 h 2904136"/>
                    <a:gd name="connsiteX218" fmla="*/ 979545 w 2231889"/>
                    <a:gd name="connsiteY218" fmla="*/ 1352781 h 2904136"/>
                    <a:gd name="connsiteX219" fmla="*/ 984085 w 2231889"/>
                    <a:gd name="connsiteY219" fmla="*/ 1352435 h 2904136"/>
                    <a:gd name="connsiteX220" fmla="*/ 990836 w 2231889"/>
                    <a:gd name="connsiteY220" fmla="*/ 1351756 h 2904136"/>
                    <a:gd name="connsiteX221" fmla="*/ 990836 w 2231889"/>
                    <a:gd name="connsiteY221" fmla="*/ 1350269 h 2904136"/>
                    <a:gd name="connsiteX222" fmla="*/ 995767 w 2231889"/>
                    <a:gd name="connsiteY222" fmla="*/ 1337631 h 2904136"/>
                    <a:gd name="connsiteX223" fmla="*/ 1029638 w 2231889"/>
                    <a:gd name="connsiteY223" fmla="*/ 1325270 h 2904136"/>
                    <a:gd name="connsiteX224" fmla="*/ 1066596 w 2231889"/>
                    <a:gd name="connsiteY224" fmla="*/ 1330581 h 2904136"/>
                    <a:gd name="connsiteX225" fmla="*/ 1104672 w 2231889"/>
                    <a:gd name="connsiteY225" fmla="*/ 1352101 h 2904136"/>
                    <a:gd name="connsiteX226" fmla="*/ 1113105 w 2231889"/>
                    <a:gd name="connsiteY226" fmla="*/ 1369382 h 2904136"/>
                    <a:gd name="connsiteX227" fmla="*/ 1113888 w 2231889"/>
                    <a:gd name="connsiteY227" fmla="*/ 1370811 h 2904136"/>
                    <a:gd name="connsiteX228" fmla="*/ 1121262 w 2231889"/>
                    <a:gd name="connsiteY228" fmla="*/ 1349636 h 2904136"/>
                    <a:gd name="connsiteX229" fmla="*/ 1121607 w 2231889"/>
                    <a:gd name="connsiteY229" fmla="*/ 1349244 h 2904136"/>
                    <a:gd name="connsiteX230" fmla="*/ 1142748 w 2231889"/>
                    <a:gd name="connsiteY230" fmla="*/ 1343288 h 2904136"/>
                    <a:gd name="connsiteX231" fmla="*/ 1149107 w 2231889"/>
                    <a:gd name="connsiteY231" fmla="*/ 1349636 h 2904136"/>
                    <a:gd name="connsiteX232" fmla="*/ 1168150 w 2231889"/>
                    <a:gd name="connsiteY232" fmla="*/ 1359486 h 2904136"/>
                    <a:gd name="connsiteX233" fmla="*/ 1197333 w 2231889"/>
                    <a:gd name="connsiteY233" fmla="*/ 1354555 h 2904136"/>
                    <a:gd name="connsiteX234" fmla="*/ 1259752 w 2231889"/>
                    <a:gd name="connsiteY234" fmla="*/ 1349244 h 2904136"/>
                    <a:gd name="connsiteX235" fmla="*/ 1260834 w 2231889"/>
                    <a:gd name="connsiteY235" fmla="*/ 1361306 h 2904136"/>
                    <a:gd name="connsiteX236" fmla="*/ 1255915 w 2231889"/>
                    <a:gd name="connsiteY236" fmla="*/ 1393357 h 2904136"/>
                    <a:gd name="connsiteX237" fmla="*/ 1261192 w 2231889"/>
                    <a:gd name="connsiteY237" fmla="*/ 1422654 h 2904136"/>
                    <a:gd name="connsiteX238" fmla="*/ 1261192 w 2231889"/>
                    <a:gd name="connsiteY238" fmla="*/ 1422988 h 2904136"/>
                    <a:gd name="connsiteX239" fmla="*/ 1280523 w 2231889"/>
                    <a:gd name="connsiteY239" fmla="*/ 1430027 h 2904136"/>
                    <a:gd name="connsiteX240" fmla="*/ 1319302 w 2231889"/>
                    <a:gd name="connsiteY240" fmla="*/ 1452907 h 2904136"/>
                    <a:gd name="connsiteX241" fmla="*/ 1319302 w 2231889"/>
                    <a:gd name="connsiteY241" fmla="*/ 1453253 h 2904136"/>
                    <a:gd name="connsiteX242" fmla="*/ 1281261 w 2231889"/>
                    <a:gd name="connsiteY242" fmla="*/ 1483978 h 2904136"/>
                    <a:gd name="connsiteX243" fmla="*/ 1243899 w 2231889"/>
                    <a:gd name="connsiteY243" fmla="*/ 1501605 h 2904136"/>
                    <a:gd name="connsiteX244" fmla="*/ 1243565 w 2231889"/>
                    <a:gd name="connsiteY244" fmla="*/ 1501605 h 2904136"/>
                    <a:gd name="connsiteX245" fmla="*/ 1242874 w 2231889"/>
                    <a:gd name="connsiteY245" fmla="*/ 1552757 h 2904136"/>
                    <a:gd name="connsiteX246" fmla="*/ 1244924 w 2231889"/>
                    <a:gd name="connsiteY246" fmla="*/ 1558413 h 2904136"/>
                    <a:gd name="connsiteX247" fmla="*/ 1244924 w 2231889"/>
                    <a:gd name="connsiteY247" fmla="*/ 1558759 h 2904136"/>
                    <a:gd name="connsiteX248" fmla="*/ 1251341 w 2231889"/>
                    <a:gd name="connsiteY248" fmla="*/ 1597157 h 2904136"/>
                    <a:gd name="connsiteX249" fmla="*/ 1264325 w 2231889"/>
                    <a:gd name="connsiteY249" fmla="*/ 1674047 h 2904136"/>
                    <a:gd name="connsiteX250" fmla="*/ 1264728 w 2231889"/>
                    <a:gd name="connsiteY250" fmla="*/ 1674450 h 2904136"/>
                    <a:gd name="connsiteX251" fmla="*/ 1268161 w 2231889"/>
                    <a:gd name="connsiteY251" fmla="*/ 1683943 h 2904136"/>
                    <a:gd name="connsiteX252" fmla="*/ 1282701 w 2231889"/>
                    <a:gd name="connsiteY252" fmla="*/ 1695959 h 2904136"/>
                    <a:gd name="connsiteX253" fmla="*/ 1291099 w 2231889"/>
                    <a:gd name="connsiteY253" fmla="*/ 1784472 h 2904136"/>
                    <a:gd name="connsiteX254" fmla="*/ 1287274 w 2231889"/>
                    <a:gd name="connsiteY254" fmla="*/ 1807352 h 2904136"/>
                    <a:gd name="connsiteX255" fmla="*/ 1280177 w 2231889"/>
                    <a:gd name="connsiteY255" fmla="*/ 1830301 h 2904136"/>
                    <a:gd name="connsiteX256" fmla="*/ 1280177 w 2231889"/>
                    <a:gd name="connsiteY256" fmla="*/ 1830647 h 2904136"/>
                    <a:gd name="connsiteX257" fmla="*/ 1267586 w 2231889"/>
                    <a:gd name="connsiteY257" fmla="*/ 1920923 h 2904136"/>
                    <a:gd name="connsiteX258" fmla="*/ 1235086 w 2231889"/>
                    <a:gd name="connsiteY258" fmla="*/ 2029574 h 2904136"/>
                    <a:gd name="connsiteX259" fmla="*/ 1215017 w 2231889"/>
                    <a:gd name="connsiteY259" fmla="*/ 2030946 h 2904136"/>
                    <a:gd name="connsiteX260" fmla="*/ 1171296 w 2231889"/>
                    <a:gd name="connsiteY260" fmla="*/ 2056706 h 2904136"/>
                    <a:gd name="connsiteX261" fmla="*/ 1170213 w 2231889"/>
                    <a:gd name="connsiteY261" fmla="*/ 2130795 h 2904136"/>
                    <a:gd name="connsiteX262" fmla="*/ 1160374 w 2231889"/>
                    <a:gd name="connsiteY262" fmla="*/ 2304953 h 2904136"/>
                    <a:gd name="connsiteX263" fmla="*/ 1160029 w 2231889"/>
                    <a:gd name="connsiteY263" fmla="*/ 2305241 h 2904136"/>
                    <a:gd name="connsiteX264" fmla="*/ 1138174 w 2231889"/>
                    <a:gd name="connsiteY264" fmla="*/ 2414296 h 2904136"/>
                    <a:gd name="connsiteX265" fmla="*/ 1131446 w 2231889"/>
                    <a:gd name="connsiteY265" fmla="*/ 2451646 h 2904136"/>
                    <a:gd name="connsiteX266" fmla="*/ 1131100 w 2231889"/>
                    <a:gd name="connsiteY266" fmla="*/ 2451646 h 2904136"/>
                    <a:gd name="connsiteX267" fmla="*/ 1131100 w 2231889"/>
                    <a:gd name="connsiteY267" fmla="*/ 2452050 h 2904136"/>
                    <a:gd name="connsiteX268" fmla="*/ 990836 w 2231889"/>
                    <a:gd name="connsiteY268" fmla="*/ 2466070 h 2904136"/>
                    <a:gd name="connsiteX269" fmla="*/ 1023220 w 2231889"/>
                    <a:gd name="connsiteY269" fmla="*/ 2499261 h 2904136"/>
                    <a:gd name="connsiteX270" fmla="*/ 1034188 w 2231889"/>
                    <a:gd name="connsiteY270" fmla="*/ 2522487 h 2904136"/>
                    <a:gd name="connsiteX271" fmla="*/ 1023220 w 2231889"/>
                    <a:gd name="connsiteY271" fmla="*/ 2566254 h 2904136"/>
                    <a:gd name="connsiteX272" fmla="*/ 1048647 w 2231889"/>
                    <a:gd name="connsiteY272" fmla="*/ 2590274 h 2904136"/>
                    <a:gd name="connsiteX273" fmla="*/ 1054246 w 2231889"/>
                    <a:gd name="connsiteY273" fmla="*/ 2609283 h 2904136"/>
                    <a:gd name="connsiteX274" fmla="*/ 1122321 w 2231889"/>
                    <a:gd name="connsiteY274" fmla="*/ 2605793 h 2904136"/>
                    <a:gd name="connsiteX275" fmla="*/ 1163231 w 2231889"/>
                    <a:gd name="connsiteY275" fmla="*/ 2601899 h 2904136"/>
                    <a:gd name="connsiteX276" fmla="*/ 1181134 w 2231889"/>
                    <a:gd name="connsiteY276" fmla="*/ 2627993 h 2904136"/>
                    <a:gd name="connsiteX277" fmla="*/ 1170892 w 2231889"/>
                    <a:gd name="connsiteY277" fmla="*/ 2664663 h 2904136"/>
                    <a:gd name="connsiteX278" fmla="*/ 1216791 w 2231889"/>
                    <a:gd name="connsiteY278" fmla="*/ 2727428 h 2904136"/>
                    <a:gd name="connsiteX279" fmla="*/ 1199844 w 2231889"/>
                    <a:gd name="connsiteY279" fmla="*/ 2755285 h 2904136"/>
                    <a:gd name="connsiteX280" fmla="*/ 1192068 w 2231889"/>
                    <a:gd name="connsiteY280" fmla="*/ 2770458 h 2904136"/>
                    <a:gd name="connsiteX281" fmla="*/ 1218507 w 2231889"/>
                    <a:gd name="connsiteY281" fmla="*/ 2778522 h 2904136"/>
                    <a:gd name="connsiteX282" fmla="*/ 1314394 w 2231889"/>
                    <a:gd name="connsiteY282" fmla="*/ 2799063 h 2904136"/>
                    <a:gd name="connsiteX283" fmla="*/ 1348253 w 2231889"/>
                    <a:gd name="connsiteY283" fmla="*/ 2798315 h 2904136"/>
                    <a:gd name="connsiteX284" fmla="*/ 1392654 w 2231889"/>
                    <a:gd name="connsiteY284" fmla="*/ 2776863 h 2904136"/>
                    <a:gd name="connsiteX285" fmla="*/ 1424359 w 2231889"/>
                    <a:gd name="connsiteY285" fmla="*/ 2804663 h 2904136"/>
                    <a:gd name="connsiteX286" fmla="*/ 1461306 w 2231889"/>
                    <a:gd name="connsiteY286" fmla="*/ 2811080 h 2904136"/>
                    <a:gd name="connsiteX287" fmla="*/ 1481789 w 2231889"/>
                    <a:gd name="connsiteY287" fmla="*/ 2814167 h 2904136"/>
                    <a:gd name="connsiteX288" fmla="*/ 1516363 w 2231889"/>
                    <a:gd name="connsiteY288" fmla="*/ 2861425 h 2904136"/>
                    <a:gd name="connsiteX289" fmla="*/ 1631927 w 2231889"/>
                    <a:gd name="connsiteY289" fmla="*/ 2862854 h 2904136"/>
                    <a:gd name="connsiteX290" fmla="*/ 1648183 w 2231889"/>
                    <a:gd name="connsiteY290" fmla="*/ 2856448 h 2904136"/>
                    <a:gd name="connsiteX291" fmla="*/ 1697502 w 2231889"/>
                    <a:gd name="connsiteY291" fmla="*/ 2859708 h 2904136"/>
                    <a:gd name="connsiteX292" fmla="*/ 1719357 w 2231889"/>
                    <a:gd name="connsiteY292" fmla="*/ 2882243 h 2904136"/>
                    <a:gd name="connsiteX293" fmla="*/ 1761362 w 2231889"/>
                    <a:gd name="connsiteY293" fmla="*/ 2884363 h 2904136"/>
                    <a:gd name="connsiteX294" fmla="*/ 1787444 w 2231889"/>
                    <a:gd name="connsiteY294" fmla="*/ 2903821 h 2904136"/>
                    <a:gd name="connsiteX295" fmla="*/ 1820912 w 2231889"/>
                    <a:gd name="connsiteY295" fmla="*/ 2875215 h 2904136"/>
                    <a:gd name="connsiteX296" fmla="*/ 1883688 w 2231889"/>
                    <a:gd name="connsiteY296" fmla="*/ 2807808 h 2904136"/>
                    <a:gd name="connsiteX297" fmla="*/ 1956913 w 2231889"/>
                    <a:gd name="connsiteY297" fmla="*/ 2718615 h 2904136"/>
                    <a:gd name="connsiteX298" fmla="*/ 1956913 w 2231889"/>
                    <a:gd name="connsiteY298" fmla="*/ 2646634 h 2904136"/>
                    <a:gd name="connsiteX299" fmla="*/ 1940082 w 2231889"/>
                    <a:gd name="connsiteY299" fmla="*/ 2564537 h 2904136"/>
                    <a:gd name="connsiteX300" fmla="*/ 1988377 w 2231889"/>
                    <a:gd name="connsiteY300" fmla="*/ 2528201 h 2904136"/>
                    <a:gd name="connsiteX301" fmla="*/ 2006982 w 2231889"/>
                    <a:gd name="connsiteY301" fmla="*/ 2481692 h 2904136"/>
                    <a:gd name="connsiteX302" fmla="*/ 2011959 w 2231889"/>
                    <a:gd name="connsiteY302" fmla="*/ 2454112 h 2904136"/>
                    <a:gd name="connsiteX303" fmla="*/ 2025750 w 2231889"/>
                    <a:gd name="connsiteY303" fmla="*/ 2454860 h 2904136"/>
                    <a:gd name="connsiteX304" fmla="*/ 2037351 w 2231889"/>
                    <a:gd name="connsiteY304" fmla="*/ 2465045 h 2904136"/>
                    <a:gd name="connsiteX305" fmla="*/ 2048918 w 2231889"/>
                    <a:gd name="connsiteY305" fmla="*/ 2452741 h 2904136"/>
                    <a:gd name="connsiteX306" fmla="*/ 2095818 w 2231889"/>
                    <a:gd name="connsiteY306" fmla="*/ 2368398 h 2904136"/>
                    <a:gd name="connsiteX307" fmla="*/ 2190680 w 2231889"/>
                    <a:gd name="connsiteY307" fmla="*/ 2364573 h 2904136"/>
                    <a:gd name="connsiteX308" fmla="*/ 2231889 w 2231889"/>
                    <a:gd name="connsiteY308" fmla="*/ 2353985 h 2904136"/>
                    <a:gd name="connsiteX309" fmla="*/ 2230864 w 2231889"/>
                    <a:gd name="connsiteY309" fmla="*/ 2290126 h 2904136"/>
                    <a:gd name="connsiteX310" fmla="*/ 2230864 w 2231889"/>
                    <a:gd name="connsiteY310" fmla="*/ 2290126 h 29041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  <a:cxn ang="0">
                      <a:pos x="connsiteX209" y="connsiteY209"/>
                    </a:cxn>
                    <a:cxn ang="0">
                      <a:pos x="connsiteX210" y="connsiteY210"/>
                    </a:cxn>
                    <a:cxn ang="0">
                      <a:pos x="connsiteX211" y="connsiteY211"/>
                    </a:cxn>
                    <a:cxn ang="0">
                      <a:pos x="connsiteX212" y="connsiteY212"/>
                    </a:cxn>
                    <a:cxn ang="0">
                      <a:pos x="connsiteX213" y="connsiteY213"/>
                    </a:cxn>
                    <a:cxn ang="0">
                      <a:pos x="connsiteX214" y="connsiteY214"/>
                    </a:cxn>
                    <a:cxn ang="0">
                      <a:pos x="connsiteX215" y="connsiteY215"/>
                    </a:cxn>
                    <a:cxn ang="0">
                      <a:pos x="connsiteX216" y="connsiteY216"/>
                    </a:cxn>
                    <a:cxn ang="0">
                      <a:pos x="connsiteX217" y="connsiteY217"/>
                    </a:cxn>
                    <a:cxn ang="0">
                      <a:pos x="connsiteX218" y="connsiteY218"/>
                    </a:cxn>
                    <a:cxn ang="0">
                      <a:pos x="connsiteX219" y="connsiteY219"/>
                    </a:cxn>
                    <a:cxn ang="0">
                      <a:pos x="connsiteX220" y="connsiteY220"/>
                    </a:cxn>
                    <a:cxn ang="0">
                      <a:pos x="connsiteX221" y="connsiteY221"/>
                    </a:cxn>
                    <a:cxn ang="0">
                      <a:pos x="connsiteX222" y="connsiteY222"/>
                    </a:cxn>
                    <a:cxn ang="0">
                      <a:pos x="connsiteX223" y="connsiteY223"/>
                    </a:cxn>
                    <a:cxn ang="0">
                      <a:pos x="connsiteX224" y="connsiteY224"/>
                    </a:cxn>
                    <a:cxn ang="0">
                      <a:pos x="connsiteX225" y="connsiteY225"/>
                    </a:cxn>
                    <a:cxn ang="0">
                      <a:pos x="connsiteX226" y="connsiteY226"/>
                    </a:cxn>
                    <a:cxn ang="0">
                      <a:pos x="connsiteX227" y="connsiteY227"/>
                    </a:cxn>
                    <a:cxn ang="0">
                      <a:pos x="connsiteX228" y="connsiteY228"/>
                    </a:cxn>
                    <a:cxn ang="0">
                      <a:pos x="connsiteX229" y="connsiteY229"/>
                    </a:cxn>
                    <a:cxn ang="0">
                      <a:pos x="connsiteX230" y="connsiteY230"/>
                    </a:cxn>
                    <a:cxn ang="0">
                      <a:pos x="connsiteX231" y="connsiteY231"/>
                    </a:cxn>
                    <a:cxn ang="0">
                      <a:pos x="connsiteX232" y="connsiteY232"/>
                    </a:cxn>
                    <a:cxn ang="0">
                      <a:pos x="connsiteX233" y="connsiteY233"/>
                    </a:cxn>
                    <a:cxn ang="0">
                      <a:pos x="connsiteX234" y="connsiteY234"/>
                    </a:cxn>
                    <a:cxn ang="0">
                      <a:pos x="connsiteX235" y="connsiteY235"/>
                    </a:cxn>
                    <a:cxn ang="0">
                      <a:pos x="connsiteX236" y="connsiteY236"/>
                    </a:cxn>
                    <a:cxn ang="0">
                      <a:pos x="connsiteX237" y="connsiteY237"/>
                    </a:cxn>
                    <a:cxn ang="0">
                      <a:pos x="connsiteX238" y="connsiteY238"/>
                    </a:cxn>
                    <a:cxn ang="0">
                      <a:pos x="connsiteX239" y="connsiteY239"/>
                    </a:cxn>
                    <a:cxn ang="0">
                      <a:pos x="connsiteX240" y="connsiteY240"/>
                    </a:cxn>
                    <a:cxn ang="0">
                      <a:pos x="connsiteX241" y="connsiteY241"/>
                    </a:cxn>
                    <a:cxn ang="0">
                      <a:pos x="connsiteX242" y="connsiteY242"/>
                    </a:cxn>
                    <a:cxn ang="0">
                      <a:pos x="connsiteX243" y="connsiteY243"/>
                    </a:cxn>
                    <a:cxn ang="0">
                      <a:pos x="connsiteX244" y="connsiteY244"/>
                    </a:cxn>
                    <a:cxn ang="0">
                      <a:pos x="connsiteX245" y="connsiteY245"/>
                    </a:cxn>
                    <a:cxn ang="0">
                      <a:pos x="connsiteX246" y="connsiteY246"/>
                    </a:cxn>
                    <a:cxn ang="0">
                      <a:pos x="connsiteX247" y="connsiteY247"/>
                    </a:cxn>
                    <a:cxn ang="0">
                      <a:pos x="connsiteX248" y="connsiteY248"/>
                    </a:cxn>
                    <a:cxn ang="0">
                      <a:pos x="connsiteX249" y="connsiteY249"/>
                    </a:cxn>
                    <a:cxn ang="0">
                      <a:pos x="connsiteX250" y="connsiteY250"/>
                    </a:cxn>
                    <a:cxn ang="0">
                      <a:pos x="connsiteX251" y="connsiteY251"/>
                    </a:cxn>
                    <a:cxn ang="0">
                      <a:pos x="connsiteX252" y="connsiteY252"/>
                    </a:cxn>
                    <a:cxn ang="0">
                      <a:pos x="connsiteX253" y="connsiteY253"/>
                    </a:cxn>
                    <a:cxn ang="0">
                      <a:pos x="connsiteX254" y="connsiteY254"/>
                    </a:cxn>
                    <a:cxn ang="0">
                      <a:pos x="connsiteX255" y="connsiteY255"/>
                    </a:cxn>
                    <a:cxn ang="0">
                      <a:pos x="connsiteX256" y="connsiteY256"/>
                    </a:cxn>
                    <a:cxn ang="0">
                      <a:pos x="connsiteX257" y="connsiteY257"/>
                    </a:cxn>
                    <a:cxn ang="0">
                      <a:pos x="connsiteX258" y="connsiteY258"/>
                    </a:cxn>
                    <a:cxn ang="0">
                      <a:pos x="connsiteX259" y="connsiteY259"/>
                    </a:cxn>
                    <a:cxn ang="0">
                      <a:pos x="connsiteX260" y="connsiteY260"/>
                    </a:cxn>
                    <a:cxn ang="0">
                      <a:pos x="connsiteX261" y="connsiteY261"/>
                    </a:cxn>
                    <a:cxn ang="0">
                      <a:pos x="connsiteX262" y="connsiteY262"/>
                    </a:cxn>
                    <a:cxn ang="0">
                      <a:pos x="connsiteX263" y="connsiteY263"/>
                    </a:cxn>
                    <a:cxn ang="0">
                      <a:pos x="connsiteX264" y="connsiteY264"/>
                    </a:cxn>
                    <a:cxn ang="0">
                      <a:pos x="connsiteX265" y="connsiteY265"/>
                    </a:cxn>
                    <a:cxn ang="0">
                      <a:pos x="connsiteX266" y="connsiteY266"/>
                    </a:cxn>
                    <a:cxn ang="0">
                      <a:pos x="connsiteX267" y="connsiteY267"/>
                    </a:cxn>
                    <a:cxn ang="0">
                      <a:pos x="connsiteX268" y="connsiteY268"/>
                    </a:cxn>
                    <a:cxn ang="0">
                      <a:pos x="connsiteX269" y="connsiteY269"/>
                    </a:cxn>
                    <a:cxn ang="0">
                      <a:pos x="connsiteX270" y="connsiteY270"/>
                    </a:cxn>
                    <a:cxn ang="0">
                      <a:pos x="connsiteX271" y="connsiteY271"/>
                    </a:cxn>
                    <a:cxn ang="0">
                      <a:pos x="connsiteX272" y="connsiteY272"/>
                    </a:cxn>
                    <a:cxn ang="0">
                      <a:pos x="connsiteX273" y="connsiteY273"/>
                    </a:cxn>
                    <a:cxn ang="0">
                      <a:pos x="connsiteX274" y="connsiteY274"/>
                    </a:cxn>
                    <a:cxn ang="0">
                      <a:pos x="connsiteX275" y="connsiteY275"/>
                    </a:cxn>
                    <a:cxn ang="0">
                      <a:pos x="connsiteX276" y="connsiteY276"/>
                    </a:cxn>
                    <a:cxn ang="0">
                      <a:pos x="connsiteX277" y="connsiteY277"/>
                    </a:cxn>
                    <a:cxn ang="0">
                      <a:pos x="connsiteX278" y="connsiteY278"/>
                    </a:cxn>
                    <a:cxn ang="0">
                      <a:pos x="connsiteX279" y="connsiteY279"/>
                    </a:cxn>
                    <a:cxn ang="0">
                      <a:pos x="connsiteX280" y="connsiteY280"/>
                    </a:cxn>
                    <a:cxn ang="0">
                      <a:pos x="connsiteX281" y="connsiteY281"/>
                    </a:cxn>
                    <a:cxn ang="0">
                      <a:pos x="connsiteX282" y="connsiteY282"/>
                    </a:cxn>
                    <a:cxn ang="0">
                      <a:pos x="connsiteX283" y="connsiteY283"/>
                    </a:cxn>
                    <a:cxn ang="0">
                      <a:pos x="connsiteX284" y="connsiteY284"/>
                    </a:cxn>
                    <a:cxn ang="0">
                      <a:pos x="connsiteX285" y="connsiteY285"/>
                    </a:cxn>
                    <a:cxn ang="0">
                      <a:pos x="connsiteX286" y="connsiteY286"/>
                    </a:cxn>
                    <a:cxn ang="0">
                      <a:pos x="connsiteX287" y="connsiteY287"/>
                    </a:cxn>
                    <a:cxn ang="0">
                      <a:pos x="connsiteX288" y="connsiteY288"/>
                    </a:cxn>
                    <a:cxn ang="0">
                      <a:pos x="connsiteX289" y="connsiteY289"/>
                    </a:cxn>
                    <a:cxn ang="0">
                      <a:pos x="connsiteX290" y="connsiteY290"/>
                    </a:cxn>
                    <a:cxn ang="0">
                      <a:pos x="connsiteX291" y="connsiteY291"/>
                    </a:cxn>
                    <a:cxn ang="0">
                      <a:pos x="connsiteX292" y="connsiteY292"/>
                    </a:cxn>
                    <a:cxn ang="0">
                      <a:pos x="connsiteX293" y="connsiteY293"/>
                    </a:cxn>
                    <a:cxn ang="0">
                      <a:pos x="connsiteX294" y="connsiteY294"/>
                    </a:cxn>
                    <a:cxn ang="0">
                      <a:pos x="connsiteX295" y="connsiteY295"/>
                    </a:cxn>
                    <a:cxn ang="0">
                      <a:pos x="connsiteX296" y="connsiteY296"/>
                    </a:cxn>
                    <a:cxn ang="0">
                      <a:pos x="connsiteX297" y="connsiteY297"/>
                    </a:cxn>
                    <a:cxn ang="0">
                      <a:pos x="connsiteX298" y="connsiteY298"/>
                    </a:cxn>
                    <a:cxn ang="0">
                      <a:pos x="connsiteX299" y="connsiteY299"/>
                    </a:cxn>
                    <a:cxn ang="0">
                      <a:pos x="connsiteX300" y="connsiteY300"/>
                    </a:cxn>
                    <a:cxn ang="0">
                      <a:pos x="connsiteX301" y="connsiteY301"/>
                    </a:cxn>
                    <a:cxn ang="0">
                      <a:pos x="connsiteX302" y="connsiteY302"/>
                    </a:cxn>
                    <a:cxn ang="0">
                      <a:pos x="connsiteX303" y="connsiteY303"/>
                    </a:cxn>
                    <a:cxn ang="0">
                      <a:pos x="connsiteX304" y="connsiteY304"/>
                    </a:cxn>
                    <a:cxn ang="0">
                      <a:pos x="connsiteX305" y="connsiteY305"/>
                    </a:cxn>
                    <a:cxn ang="0">
                      <a:pos x="connsiteX306" y="connsiteY306"/>
                    </a:cxn>
                    <a:cxn ang="0">
                      <a:pos x="connsiteX307" y="connsiteY307"/>
                    </a:cxn>
                    <a:cxn ang="0">
                      <a:pos x="connsiteX308" y="connsiteY308"/>
                    </a:cxn>
                    <a:cxn ang="0">
                      <a:pos x="connsiteX309" y="connsiteY309"/>
                    </a:cxn>
                    <a:cxn ang="0">
                      <a:pos x="connsiteX310" y="connsiteY310"/>
                    </a:cxn>
                  </a:cxnLst>
                  <a:rect l="l" t="t" r="r" b="b"/>
                  <a:pathLst>
                    <a:path w="2231889" h="2904136" fill="norm" stroke="1" extrusionOk="0">
                      <a:moveTo>
                        <a:pt x="2230864" y="2290126"/>
                      </a:moveTo>
                      <a:cubicBezTo>
                        <a:pt x="2218836" y="2286301"/>
                        <a:pt x="2205795" y="2279205"/>
                        <a:pt x="2193087" y="2272166"/>
                      </a:cubicBezTo>
                      <a:cubicBezTo>
                        <a:pt x="2180104" y="2265126"/>
                        <a:pt x="2167063" y="2258030"/>
                        <a:pt x="2157846" y="2256267"/>
                      </a:cubicBezTo>
                      <a:lnTo>
                        <a:pt x="2157569" y="2256267"/>
                      </a:lnTo>
                      <a:cubicBezTo>
                        <a:pt x="2132443" y="2251739"/>
                        <a:pt x="2132443" y="2251739"/>
                        <a:pt x="2119113" y="2233721"/>
                      </a:cubicBezTo>
                      <a:cubicBezTo>
                        <a:pt x="2114827" y="2228053"/>
                        <a:pt x="2111671" y="2221705"/>
                        <a:pt x="2108526" y="2215415"/>
                      </a:cubicBezTo>
                      <a:cubicBezTo>
                        <a:pt x="2102178" y="2202650"/>
                        <a:pt x="2095150" y="2188641"/>
                        <a:pt x="2079286" y="2178341"/>
                      </a:cubicBezTo>
                      <a:cubicBezTo>
                        <a:pt x="2070093" y="2172385"/>
                        <a:pt x="2060577" y="2167754"/>
                        <a:pt x="2051084" y="2163514"/>
                      </a:cubicBezTo>
                      <a:cubicBezTo>
                        <a:pt x="2033803" y="2155795"/>
                        <a:pt x="2017224" y="2148007"/>
                        <a:pt x="2002051" y="2131417"/>
                      </a:cubicBezTo>
                      <a:cubicBezTo>
                        <a:pt x="1991868" y="2119862"/>
                        <a:pt x="1983342" y="2113802"/>
                        <a:pt x="1974932" y="2110311"/>
                      </a:cubicBezTo>
                      <a:cubicBezTo>
                        <a:pt x="1966533" y="2107097"/>
                        <a:pt x="1957374" y="2106418"/>
                        <a:pt x="1946384" y="2106418"/>
                      </a:cubicBezTo>
                      <a:cubicBezTo>
                        <a:pt x="1934713" y="2106418"/>
                        <a:pt x="1927732" y="2106418"/>
                        <a:pt x="1920693" y="2105726"/>
                      </a:cubicBezTo>
                      <a:cubicBezTo>
                        <a:pt x="1913608" y="2104989"/>
                        <a:pt x="1907248" y="2103560"/>
                        <a:pt x="1896672" y="2101095"/>
                      </a:cubicBezTo>
                      <a:cubicBezTo>
                        <a:pt x="1881165" y="2097259"/>
                        <a:pt x="1873389" y="2075000"/>
                        <a:pt x="1865313" y="2053146"/>
                      </a:cubicBezTo>
                      <a:cubicBezTo>
                        <a:pt x="1860048" y="2037651"/>
                        <a:pt x="1854380" y="2022478"/>
                        <a:pt x="1847698" y="2015796"/>
                      </a:cubicBezTo>
                      <a:cubicBezTo>
                        <a:pt x="1842029" y="2010519"/>
                        <a:pt x="1831154" y="2003089"/>
                        <a:pt x="1818804" y="1994966"/>
                      </a:cubicBezTo>
                      <a:cubicBezTo>
                        <a:pt x="1792709" y="1976994"/>
                        <a:pt x="1762088" y="1956165"/>
                        <a:pt x="1762088" y="1940324"/>
                      </a:cubicBezTo>
                      <a:lnTo>
                        <a:pt x="1762088" y="1939978"/>
                      </a:lnTo>
                      <a:cubicBezTo>
                        <a:pt x="1762088" y="1930082"/>
                        <a:pt x="1764104" y="1920243"/>
                        <a:pt x="1767353" y="1910681"/>
                      </a:cubicBezTo>
                      <a:cubicBezTo>
                        <a:pt x="1770855" y="1901188"/>
                        <a:pt x="1775094" y="1892317"/>
                        <a:pt x="1780002" y="1884253"/>
                      </a:cubicBezTo>
                      <a:cubicBezTo>
                        <a:pt x="1784230" y="1876868"/>
                        <a:pt x="1782122" y="1863089"/>
                        <a:pt x="1780002" y="1850036"/>
                      </a:cubicBezTo>
                      <a:cubicBezTo>
                        <a:pt x="1778286" y="1839794"/>
                        <a:pt x="1776511" y="1830647"/>
                        <a:pt x="1776511" y="1822917"/>
                      </a:cubicBezTo>
                      <a:cubicBezTo>
                        <a:pt x="1776511" y="1816857"/>
                        <a:pt x="1758827" y="1823262"/>
                        <a:pt x="1758827" y="1823262"/>
                      </a:cubicBezTo>
                      <a:lnTo>
                        <a:pt x="1748989" y="1826350"/>
                      </a:lnTo>
                      <a:lnTo>
                        <a:pt x="1748989" y="1816166"/>
                      </a:lnTo>
                      <a:lnTo>
                        <a:pt x="1748989" y="1732295"/>
                      </a:lnTo>
                      <a:cubicBezTo>
                        <a:pt x="1748989" y="1725544"/>
                        <a:pt x="1743735" y="1722053"/>
                        <a:pt x="1730336" y="1713240"/>
                      </a:cubicBezTo>
                      <a:lnTo>
                        <a:pt x="1728228" y="1711742"/>
                      </a:lnTo>
                      <a:cubicBezTo>
                        <a:pt x="1713067" y="1701904"/>
                        <a:pt x="1714438" y="1692007"/>
                        <a:pt x="1715867" y="1680798"/>
                      </a:cubicBezTo>
                      <a:cubicBezTo>
                        <a:pt x="1716558" y="1676212"/>
                        <a:pt x="1717295" y="1671593"/>
                        <a:pt x="1716212" y="1667007"/>
                      </a:cubicBezTo>
                      <a:cubicBezTo>
                        <a:pt x="1714438" y="1659968"/>
                        <a:pt x="1713747" y="1659968"/>
                        <a:pt x="1707468" y="1660314"/>
                      </a:cubicBezTo>
                      <a:cubicBezTo>
                        <a:pt x="1704599" y="1660314"/>
                        <a:pt x="1701109" y="1660602"/>
                        <a:pt x="1697502" y="1660602"/>
                      </a:cubicBezTo>
                      <a:cubicBezTo>
                        <a:pt x="1686984" y="1660602"/>
                        <a:pt x="1667226" y="1660314"/>
                        <a:pt x="1649957" y="1658943"/>
                      </a:cubicBezTo>
                      <a:cubicBezTo>
                        <a:pt x="1629185" y="1657111"/>
                        <a:pt x="1611558" y="1652537"/>
                        <a:pt x="1612250" y="1641662"/>
                      </a:cubicBezTo>
                      <a:cubicBezTo>
                        <a:pt x="1612584" y="1639208"/>
                        <a:pt x="1612584" y="1634623"/>
                        <a:pt x="1612941" y="1628217"/>
                      </a:cubicBezTo>
                      <a:cubicBezTo>
                        <a:pt x="1613332" y="1606363"/>
                        <a:pt x="1614024" y="1567906"/>
                        <a:pt x="1617918" y="1553494"/>
                      </a:cubicBezTo>
                      <a:lnTo>
                        <a:pt x="1618206" y="1553494"/>
                      </a:lnTo>
                      <a:lnTo>
                        <a:pt x="1618609" y="1552066"/>
                      </a:lnTo>
                      <a:lnTo>
                        <a:pt x="1618609" y="1551720"/>
                      </a:lnTo>
                      <a:cubicBezTo>
                        <a:pt x="1623517" y="1536904"/>
                        <a:pt x="1626316" y="1534784"/>
                        <a:pt x="1633010" y="1530153"/>
                      </a:cubicBezTo>
                      <a:cubicBezTo>
                        <a:pt x="1634116" y="1529531"/>
                        <a:pt x="1635475" y="1528437"/>
                        <a:pt x="1636501" y="1527688"/>
                      </a:cubicBezTo>
                      <a:cubicBezTo>
                        <a:pt x="1643609" y="1522089"/>
                        <a:pt x="1647157" y="1522768"/>
                        <a:pt x="1655210" y="1524543"/>
                      </a:cubicBezTo>
                      <a:cubicBezTo>
                        <a:pt x="1660199" y="1525568"/>
                        <a:pt x="1667226" y="1527342"/>
                        <a:pt x="1680567" y="1527342"/>
                      </a:cubicBezTo>
                      <a:cubicBezTo>
                        <a:pt x="1692917" y="1527342"/>
                        <a:pt x="1695095" y="1525234"/>
                        <a:pt x="1697502" y="1523114"/>
                      </a:cubicBezTo>
                      <a:cubicBezTo>
                        <a:pt x="1701385" y="1519220"/>
                        <a:pt x="1706028" y="1514704"/>
                        <a:pt x="1722226" y="1512584"/>
                      </a:cubicBezTo>
                      <a:cubicBezTo>
                        <a:pt x="1733493" y="1511156"/>
                        <a:pt x="1742986" y="1510418"/>
                        <a:pt x="1750820" y="1510130"/>
                      </a:cubicBezTo>
                      <a:cubicBezTo>
                        <a:pt x="1762088" y="1509324"/>
                        <a:pt x="1769818" y="1508978"/>
                        <a:pt x="1771604" y="1506858"/>
                      </a:cubicBezTo>
                      <a:cubicBezTo>
                        <a:pt x="1775428" y="1503034"/>
                        <a:pt x="1784921" y="1483633"/>
                        <a:pt x="1791627" y="1469163"/>
                      </a:cubicBezTo>
                      <a:lnTo>
                        <a:pt x="1795221" y="1460741"/>
                      </a:lnTo>
                      <a:lnTo>
                        <a:pt x="1797963" y="1454347"/>
                      </a:lnTo>
                      <a:cubicBezTo>
                        <a:pt x="1802894" y="1443011"/>
                        <a:pt x="1808562" y="1443817"/>
                        <a:pt x="1815255" y="1444843"/>
                      </a:cubicBezTo>
                      <a:cubicBezTo>
                        <a:pt x="1817421" y="1444843"/>
                        <a:pt x="1819829" y="1445188"/>
                        <a:pt x="1822340" y="1443011"/>
                      </a:cubicBezTo>
                      <a:cubicBezTo>
                        <a:pt x="1825831" y="1440269"/>
                        <a:pt x="1825555" y="1430361"/>
                        <a:pt x="1824748" y="1420868"/>
                      </a:cubicBezTo>
                      <a:cubicBezTo>
                        <a:pt x="1824403" y="1412746"/>
                        <a:pt x="1824057" y="1404682"/>
                        <a:pt x="1826246" y="1398265"/>
                      </a:cubicBezTo>
                      <a:lnTo>
                        <a:pt x="1826246" y="1397919"/>
                      </a:lnTo>
                      <a:cubicBezTo>
                        <a:pt x="1828297" y="1393011"/>
                        <a:pt x="1827605" y="1392262"/>
                        <a:pt x="1823378" y="1387746"/>
                      </a:cubicBezTo>
                      <a:cubicBezTo>
                        <a:pt x="1820912" y="1384831"/>
                        <a:pt x="1817421" y="1380995"/>
                        <a:pt x="1813539" y="1376064"/>
                      </a:cubicBezTo>
                      <a:cubicBezTo>
                        <a:pt x="1806788" y="1367608"/>
                        <a:pt x="1799794" y="1360915"/>
                        <a:pt x="1793804" y="1355246"/>
                      </a:cubicBezTo>
                      <a:cubicBezTo>
                        <a:pt x="1785613" y="1347527"/>
                        <a:pt x="1779035" y="1341571"/>
                        <a:pt x="1775762" y="1333783"/>
                      </a:cubicBezTo>
                      <a:cubicBezTo>
                        <a:pt x="1774046" y="1329210"/>
                        <a:pt x="1773021" y="1321030"/>
                        <a:pt x="1771938" y="1312274"/>
                      </a:cubicBezTo>
                      <a:cubicBezTo>
                        <a:pt x="1771604" y="1313311"/>
                        <a:pt x="1771189" y="1314394"/>
                        <a:pt x="1770855" y="1315085"/>
                      </a:cubicBezTo>
                      <a:cubicBezTo>
                        <a:pt x="1763412" y="1330869"/>
                        <a:pt x="1751846" y="1325673"/>
                        <a:pt x="1733885" y="1317885"/>
                      </a:cubicBezTo>
                      <a:cubicBezTo>
                        <a:pt x="1731028" y="1316859"/>
                        <a:pt x="1728228" y="1315431"/>
                        <a:pt x="1725763" y="1314394"/>
                      </a:cubicBezTo>
                      <a:lnTo>
                        <a:pt x="1725429" y="1314394"/>
                      </a:lnTo>
                      <a:cubicBezTo>
                        <a:pt x="1702192" y="1304843"/>
                        <a:pt x="1702192" y="1316111"/>
                        <a:pt x="1702192" y="1301295"/>
                      </a:cubicBezTo>
                      <a:cubicBezTo>
                        <a:pt x="1702192" y="1297804"/>
                        <a:pt x="1698586" y="1265708"/>
                        <a:pt x="1695844" y="1241733"/>
                      </a:cubicBezTo>
                      <a:lnTo>
                        <a:pt x="1694012" y="1229037"/>
                      </a:lnTo>
                      <a:lnTo>
                        <a:pt x="1692917" y="1219821"/>
                      </a:lnTo>
                      <a:lnTo>
                        <a:pt x="1692917" y="1219533"/>
                      </a:lnTo>
                      <a:cubicBezTo>
                        <a:pt x="1691892" y="1212436"/>
                        <a:pt x="1690867" y="1208553"/>
                        <a:pt x="1689093" y="1205743"/>
                      </a:cubicBezTo>
                      <a:cubicBezTo>
                        <a:pt x="1687652" y="1202943"/>
                        <a:pt x="1684910" y="1200132"/>
                        <a:pt x="1680567" y="1195501"/>
                      </a:cubicBezTo>
                      <a:cubicBezTo>
                        <a:pt x="1677468" y="1192356"/>
                        <a:pt x="1674611" y="1192356"/>
                        <a:pt x="1671812" y="1192356"/>
                      </a:cubicBezTo>
                      <a:cubicBezTo>
                        <a:pt x="1667226" y="1191952"/>
                        <a:pt x="1662318" y="1191952"/>
                        <a:pt x="1656650" y="1187033"/>
                      </a:cubicBezTo>
                      <a:cubicBezTo>
                        <a:pt x="1654542" y="1185662"/>
                        <a:pt x="1653102" y="1183542"/>
                        <a:pt x="1652076" y="1181768"/>
                      </a:cubicBezTo>
                      <a:cubicBezTo>
                        <a:pt x="1650302" y="1178565"/>
                        <a:pt x="1649957" y="1175766"/>
                        <a:pt x="1650648" y="1172551"/>
                      </a:cubicBezTo>
                      <a:cubicBezTo>
                        <a:pt x="1651051" y="1170098"/>
                        <a:pt x="1652468" y="1167644"/>
                        <a:pt x="1654127" y="1165581"/>
                      </a:cubicBezTo>
                      <a:cubicBezTo>
                        <a:pt x="1657341" y="1161687"/>
                        <a:pt x="1662318" y="1158197"/>
                        <a:pt x="1666892" y="1155685"/>
                      </a:cubicBezTo>
                      <a:cubicBezTo>
                        <a:pt x="1671466" y="1153220"/>
                        <a:pt x="1677077" y="1142229"/>
                        <a:pt x="1680567" y="1134510"/>
                      </a:cubicBezTo>
                      <a:cubicBezTo>
                        <a:pt x="1681028" y="1133082"/>
                        <a:pt x="1681708" y="1131768"/>
                        <a:pt x="1681996" y="1130271"/>
                      </a:cubicBezTo>
                      <a:cubicBezTo>
                        <a:pt x="1682399" y="1129533"/>
                        <a:pt x="1682399" y="1129533"/>
                        <a:pt x="1682399" y="1129245"/>
                      </a:cubicBezTo>
                      <a:cubicBezTo>
                        <a:pt x="1682399" y="1128900"/>
                        <a:pt x="1681996" y="1125697"/>
                        <a:pt x="1681028" y="1121469"/>
                      </a:cubicBezTo>
                      <a:cubicBezTo>
                        <a:pt x="1678908" y="1110536"/>
                        <a:pt x="1675648" y="1092575"/>
                        <a:pt x="1675648" y="1079476"/>
                      </a:cubicBezTo>
                      <a:lnTo>
                        <a:pt x="1675302" y="1079476"/>
                      </a:lnTo>
                      <a:lnTo>
                        <a:pt x="1675302" y="1079130"/>
                      </a:lnTo>
                      <a:cubicBezTo>
                        <a:pt x="1675302" y="1063623"/>
                        <a:pt x="1683828" y="1057621"/>
                        <a:pt x="1690521" y="1055559"/>
                      </a:cubicBezTo>
                      <a:lnTo>
                        <a:pt x="1691558" y="848152"/>
                      </a:lnTo>
                      <a:lnTo>
                        <a:pt x="1691892" y="841171"/>
                      </a:lnTo>
                      <a:lnTo>
                        <a:pt x="1698943" y="840767"/>
                      </a:lnTo>
                      <a:lnTo>
                        <a:pt x="2028204" y="833394"/>
                      </a:lnTo>
                      <a:lnTo>
                        <a:pt x="2034160" y="758959"/>
                      </a:lnTo>
                      <a:lnTo>
                        <a:pt x="2034839" y="752196"/>
                      </a:lnTo>
                      <a:lnTo>
                        <a:pt x="2041591" y="752196"/>
                      </a:lnTo>
                      <a:lnTo>
                        <a:pt x="2173756" y="751171"/>
                      </a:lnTo>
                      <a:lnTo>
                        <a:pt x="2178330" y="264561"/>
                      </a:lnTo>
                      <a:cubicBezTo>
                        <a:pt x="2166670" y="272971"/>
                        <a:pt x="2156487" y="281381"/>
                        <a:pt x="2153272" y="282879"/>
                      </a:cubicBezTo>
                      <a:cubicBezTo>
                        <a:pt x="2147661" y="286012"/>
                        <a:pt x="2139885" y="287441"/>
                        <a:pt x="2136003" y="283558"/>
                      </a:cubicBezTo>
                      <a:cubicBezTo>
                        <a:pt x="2132097" y="279722"/>
                        <a:pt x="2119113" y="253916"/>
                        <a:pt x="2110588" y="246197"/>
                      </a:cubicBezTo>
                      <a:cubicBezTo>
                        <a:pt x="2102178" y="238420"/>
                        <a:pt x="2078549" y="226808"/>
                        <a:pt x="2069401" y="222222"/>
                      </a:cubicBezTo>
                      <a:cubicBezTo>
                        <a:pt x="2060243" y="217591"/>
                        <a:pt x="2020081" y="196070"/>
                        <a:pt x="2015151" y="194365"/>
                      </a:cubicBezTo>
                      <a:cubicBezTo>
                        <a:pt x="2009897" y="192246"/>
                        <a:pt x="1980600" y="186635"/>
                        <a:pt x="1972824" y="185552"/>
                      </a:cubicBezTo>
                      <a:cubicBezTo>
                        <a:pt x="1965093" y="184527"/>
                        <a:pt x="1957651" y="191900"/>
                        <a:pt x="1948550" y="196819"/>
                      </a:cubicBezTo>
                      <a:cubicBezTo>
                        <a:pt x="1939298" y="201451"/>
                        <a:pt x="1928423" y="201001"/>
                        <a:pt x="1917432" y="202084"/>
                      </a:cubicBezTo>
                      <a:cubicBezTo>
                        <a:pt x="1906557" y="203167"/>
                        <a:pt x="1891741" y="200656"/>
                        <a:pt x="1886488" y="197856"/>
                      </a:cubicBezTo>
                      <a:cubicBezTo>
                        <a:pt x="1881557" y="195045"/>
                        <a:pt x="1854725" y="193271"/>
                        <a:pt x="1854725" y="193271"/>
                      </a:cubicBezTo>
                      <a:lnTo>
                        <a:pt x="1830463" y="217303"/>
                      </a:lnTo>
                      <a:lnTo>
                        <a:pt x="1783562" y="214434"/>
                      </a:lnTo>
                      <a:cubicBezTo>
                        <a:pt x="1783562" y="214434"/>
                        <a:pt x="1754254" y="233835"/>
                        <a:pt x="1741212" y="233144"/>
                      </a:cubicBezTo>
                      <a:cubicBezTo>
                        <a:pt x="1728562" y="232407"/>
                        <a:pt x="1648183" y="237729"/>
                        <a:pt x="1631927" y="237729"/>
                      </a:cubicBezTo>
                      <a:cubicBezTo>
                        <a:pt x="1615740" y="237729"/>
                        <a:pt x="1573114" y="160483"/>
                        <a:pt x="1555833" y="152707"/>
                      </a:cubicBezTo>
                      <a:cubicBezTo>
                        <a:pt x="1538206" y="144988"/>
                        <a:pt x="1404336" y="146359"/>
                        <a:pt x="1379279" y="143213"/>
                      </a:cubicBezTo>
                      <a:cubicBezTo>
                        <a:pt x="1353875" y="140068"/>
                        <a:pt x="1363023" y="143893"/>
                        <a:pt x="1344025" y="140748"/>
                      </a:cubicBezTo>
                      <a:cubicBezTo>
                        <a:pt x="1325327" y="137200"/>
                        <a:pt x="1318276" y="128456"/>
                        <a:pt x="1311237" y="123133"/>
                      </a:cubicBezTo>
                      <a:cubicBezTo>
                        <a:pt x="1304210" y="117810"/>
                        <a:pt x="1287966" y="94573"/>
                        <a:pt x="1281261" y="77649"/>
                      </a:cubicBezTo>
                      <a:cubicBezTo>
                        <a:pt x="1274901" y="61048"/>
                        <a:pt x="1274233" y="62131"/>
                        <a:pt x="1256261" y="42742"/>
                      </a:cubicBezTo>
                      <a:cubicBezTo>
                        <a:pt x="1237897" y="23352"/>
                        <a:pt x="1240708" y="34908"/>
                        <a:pt x="1225881" y="26498"/>
                      </a:cubicBezTo>
                      <a:cubicBezTo>
                        <a:pt x="1210777" y="18422"/>
                        <a:pt x="1228450" y="14481"/>
                        <a:pt x="1227724" y="8525"/>
                      </a:cubicBezTo>
                      <a:cubicBezTo>
                        <a:pt x="1226975" y="2811"/>
                        <a:pt x="1211526" y="0"/>
                        <a:pt x="1194233" y="0"/>
                      </a:cubicBezTo>
                      <a:cubicBezTo>
                        <a:pt x="1176549" y="0"/>
                        <a:pt x="1168830" y="9896"/>
                        <a:pt x="1159683" y="12419"/>
                      </a:cubicBezTo>
                      <a:cubicBezTo>
                        <a:pt x="1150881" y="14873"/>
                        <a:pt x="1145604" y="40910"/>
                        <a:pt x="1139257" y="51152"/>
                      </a:cubicBezTo>
                      <a:cubicBezTo>
                        <a:pt x="1132506" y="61739"/>
                        <a:pt x="1103612" y="84331"/>
                        <a:pt x="1083531" y="85702"/>
                      </a:cubicBezTo>
                      <a:cubicBezTo>
                        <a:pt x="1063416" y="86797"/>
                        <a:pt x="1035605" y="76497"/>
                        <a:pt x="996826" y="73352"/>
                      </a:cubicBezTo>
                      <a:cubicBezTo>
                        <a:pt x="958037" y="69861"/>
                        <a:pt x="957403" y="76497"/>
                        <a:pt x="948901" y="79078"/>
                      </a:cubicBezTo>
                      <a:cubicBezTo>
                        <a:pt x="940467" y="81877"/>
                        <a:pt x="935110" y="92799"/>
                        <a:pt x="931251" y="96693"/>
                      </a:cubicBezTo>
                      <a:cubicBezTo>
                        <a:pt x="927392" y="100529"/>
                        <a:pt x="898440" y="101267"/>
                        <a:pt x="882276" y="99838"/>
                      </a:cubicBezTo>
                      <a:cubicBezTo>
                        <a:pt x="866067" y="98410"/>
                        <a:pt x="825917" y="140068"/>
                        <a:pt x="808648" y="144988"/>
                      </a:cubicBezTo>
                      <a:cubicBezTo>
                        <a:pt x="807150" y="145322"/>
                        <a:pt x="806183" y="144988"/>
                        <a:pt x="805123" y="143893"/>
                      </a:cubicBezTo>
                      <a:cubicBezTo>
                        <a:pt x="796275" y="150587"/>
                        <a:pt x="786010" y="158709"/>
                        <a:pt x="779696" y="163294"/>
                      </a:cubicBezTo>
                      <a:cubicBezTo>
                        <a:pt x="770537" y="170322"/>
                        <a:pt x="762415" y="176739"/>
                        <a:pt x="761010" y="177430"/>
                      </a:cubicBezTo>
                      <a:cubicBezTo>
                        <a:pt x="755031" y="181255"/>
                        <a:pt x="750791" y="184181"/>
                        <a:pt x="744766" y="185552"/>
                      </a:cubicBezTo>
                      <a:cubicBezTo>
                        <a:pt x="739155" y="186923"/>
                        <a:pt x="732830" y="187326"/>
                        <a:pt x="722565" y="186243"/>
                      </a:cubicBezTo>
                      <a:cubicBezTo>
                        <a:pt x="707796" y="184803"/>
                        <a:pt x="680250" y="164723"/>
                        <a:pt x="661978" y="151336"/>
                      </a:cubicBezTo>
                      <a:cubicBezTo>
                        <a:pt x="654962" y="146013"/>
                        <a:pt x="648937" y="142119"/>
                        <a:pt x="647151" y="141094"/>
                      </a:cubicBezTo>
                      <a:cubicBezTo>
                        <a:pt x="645745" y="140414"/>
                        <a:pt x="644697" y="140068"/>
                        <a:pt x="643637" y="139319"/>
                      </a:cubicBezTo>
                      <a:cubicBezTo>
                        <a:pt x="639778" y="137603"/>
                        <a:pt x="639363" y="137200"/>
                        <a:pt x="637969" y="137603"/>
                      </a:cubicBezTo>
                      <a:cubicBezTo>
                        <a:pt x="637312" y="137603"/>
                        <a:pt x="636195" y="137937"/>
                        <a:pt x="635169" y="138628"/>
                      </a:cubicBezTo>
                      <a:cubicBezTo>
                        <a:pt x="632335" y="140068"/>
                        <a:pt x="629179" y="141439"/>
                        <a:pt x="624962" y="141843"/>
                      </a:cubicBezTo>
                      <a:cubicBezTo>
                        <a:pt x="622151" y="141843"/>
                        <a:pt x="607670" y="142119"/>
                        <a:pt x="596068" y="141843"/>
                      </a:cubicBezTo>
                      <a:cubicBezTo>
                        <a:pt x="588626" y="141843"/>
                        <a:pt x="582301" y="141439"/>
                        <a:pt x="579836" y="141094"/>
                      </a:cubicBezTo>
                      <a:cubicBezTo>
                        <a:pt x="578096" y="140748"/>
                        <a:pt x="574928" y="141439"/>
                        <a:pt x="571345" y="141843"/>
                      </a:cubicBezTo>
                      <a:cubicBezTo>
                        <a:pt x="566852" y="142522"/>
                        <a:pt x="561161" y="143559"/>
                        <a:pt x="554836" y="143213"/>
                      </a:cubicBezTo>
                      <a:cubicBezTo>
                        <a:pt x="550262" y="142868"/>
                        <a:pt x="542877" y="144584"/>
                        <a:pt x="535792" y="146359"/>
                      </a:cubicBezTo>
                      <a:cubicBezTo>
                        <a:pt x="531207" y="147499"/>
                        <a:pt x="526288" y="148870"/>
                        <a:pt x="521737" y="149504"/>
                      </a:cubicBezTo>
                      <a:lnTo>
                        <a:pt x="522025" y="149965"/>
                      </a:lnTo>
                      <a:cubicBezTo>
                        <a:pt x="521311" y="149965"/>
                        <a:pt x="370090" y="174965"/>
                        <a:pt x="349722" y="186635"/>
                      </a:cubicBezTo>
                      <a:cubicBezTo>
                        <a:pt x="341565" y="190805"/>
                        <a:pt x="332014" y="196485"/>
                        <a:pt x="322521" y="202084"/>
                      </a:cubicBezTo>
                      <a:cubicBezTo>
                        <a:pt x="304549" y="212672"/>
                        <a:pt x="286554" y="223248"/>
                        <a:pt x="279181" y="226462"/>
                      </a:cubicBezTo>
                      <a:lnTo>
                        <a:pt x="278835" y="226462"/>
                      </a:lnTo>
                      <a:cubicBezTo>
                        <a:pt x="273904" y="228582"/>
                        <a:pt x="251001" y="242706"/>
                        <a:pt x="227372" y="257464"/>
                      </a:cubicBezTo>
                      <a:cubicBezTo>
                        <a:pt x="203778" y="272291"/>
                        <a:pt x="179400" y="287441"/>
                        <a:pt x="170944" y="291277"/>
                      </a:cubicBezTo>
                      <a:lnTo>
                        <a:pt x="170610" y="291681"/>
                      </a:lnTo>
                      <a:cubicBezTo>
                        <a:pt x="155518" y="298720"/>
                        <a:pt x="65219" y="329445"/>
                        <a:pt x="48698" y="335056"/>
                      </a:cubicBezTo>
                      <a:lnTo>
                        <a:pt x="4931" y="405251"/>
                      </a:lnTo>
                      <a:cubicBezTo>
                        <a:pt x="4297" y="406334"/>
                        <a:pt x="3514" y="406968"/>
                        <a:pt x="2857" y="407705"/>
                      </a:cubicBezTo>
                      <a:cubicBezTo>
                        <a:pt x="1832" y="408339"/>
                        <a:pt x="1048" y="409088"/>
                        <a:pt x="0" y="409825"/>
                      </a:cubicBezTo>
                      <a:cubicBezTo>
                        <a:pt x="3237" y="423615"/>
                        <a:pt x="8491" y="445816"/>
                        <a:pt x="9551" y="447935"/>
                      </a:cubicBezTo>
                      <a:cubicBezTo>
                        <a:pt x="10599" y="448961"/>
                        <a:pt x="19389" y="456691"/>
                        <a:pt x="31071" y="466933"/>
                      </a:cubicBezTo>
                      <a:cubicBezTo>
                        <a:pt x="63790" y="496161"/>
                        <a:pt x="120910" y="547313"/>
                        <a:pt x="124101" y="555493"/>
                      </a:cubicBezTo>
                      <a:cubicBezTo>
                        <a:pt x="126900" y="563568"/>
                        <a:pt x="159008" y="617520"/>
                        <a:pt x="159008" y="617865"/>
                      </a:cubicBezTo>
                      <a:lnTo>
                        <a:pt x="159654" y="618948"/>
                      </a:lnTo>
                      <a:lnTo>
                        <a:pt x="159654" y="619985"/>
                      </a:lnTo>
                      <a:lnTo>
                        <a:pt x="182626" y="741667"/>
                      </a:lnTo>
                      <a:cubicBezTo>
                        <a:pt x="183260" y="746943"/>
                        <a:pt x="186151" y="760388"/>
                        <a:pt x="191070" y="774109"/>
                      </a:cubicBezTo>
                      <a:cubicBezTo>
                        <a:pt x="195610" y="786758"/>
                        <a:pt x="202303" y="799869"/>
                        <a:pt x="210736" y="804431"/>
                      </a:cubicBezTo>
                      <a:lnTo>
                        <a:pt x="211854" y="805123"/>
                      </a:lnTo>
                      <a:cubicBezTo>
                        <a:pt x="223870" y="810791"/>
                        <a:pt x="255921" y="813198"/>
                        <a:pt x="283040" y="815019"/>
                      </a:cubicBezTo>
                      <a:cubicBezTo>
                        <a:pt x="302787" y="816447"/>
                        <a:pt x="320436" y="817484"/>
                        <a:pt x="328869" y="820295"/>
                      </a:cubicBezTo>
                      <a:cubicBezTo>
                        <a:pt x="331738" y="820975"/>
                        <a:pt x="334180" y="822058"/>
                        <a:pt x="336991" y="823095"/>
                      </a:cubicBezTo>
                      <a:cubicBezTo>
                        <a:pt x="339457" y="824178"/>
                        <a:pt x="341922" y="825203"/>
                        <a:pt x="344365" y="826355"/>
                      </a:cubicBezTo>
                      <a:cubicBezTo>
                        <a:pt x="357441" y="831966"/>
                        <a:pt x="367291" y="839685"/>
                        <a:pt x="372199" y="847115"/>
                      </a:cubicBezTo>
                      <a:cubicBezTo>
                        <a:pt x="377890" y="855929"/>
                        <a:pt x="406772" y="893290"/>
                        <a:pt x="406772" y="893290"/>
                      </a:cubicBezTo>
                      <a:lnTo>
                        <a:pt x="408535" y="895410"/>
                      </a:lnTo>
                      <a:lnTo>
                        <a:pt x="408535" y="897875"/>
                      </a:lnTo>
                      <a:cubicBezTo>
                        <a:pt x="408535" y="897875"/>
                        <a:pt x="409226" y="920813"/>
                        <a:pt x="412740" y="925041"/>
                      </a:cubicBezTo>
                      <a:cubicBezTo>
                        <a:pt x="414860" y="927852"/>
                        <a:pt x="419848" y="931401"/>
                        <a:pt x="424756" y="934937"/>
                      </a:cubicBezTo>
                      <a:cubicBezTo>
                        <a:pt x="428615" y="937414"/>
                        <a:pt x="432141" y="939868"/>
                        <a:pt x="435366" y="942610"/>
                      </a:cubicBezTo>
                      <a:lnTo>
                        <a:pt x="435666" y="942610"/>
                      </a:lnTo>
                      <a:cubicBezTo>
                        <a:pt x="436714" y="943751"/>
                        <a:pt x="438892" y="945467"/>
                        <a:pt x="440631" y="947530"/>
                      </a:cubicBezTo>
                      <a:cubicBezTo>
                        <a:pt x="442693" y="949373"/>
                        <a:pt x="445551" y="951827"/>
                        <a:pt x="448350" y="954626"/>
                      </a:cubicBezTo>
                      <a:cubicBezTo>
                        <a:pt x="463557" y="969442"/>
                        <a:pt x="484698" y="992737"/>
                        <a:pt x="484698" y="1000859"/>
                      </a:cubicBezTo>
                      <a:cubicBezTo>
                        <a:pt x="484698" y="1001942"/>
                        <a:pt x="485401" y="1005098"/>
                        <a:pt x="486818" y="1009326"/>
                      </a:cubicBezTo>
                      <a:cubicBezTo>
                        <a:pt x="487866" y="1013220"/>
                        <a:pt x="488926" y="1017103"/>
                        <a:pt x="489986" y="1020594"/>
                      </a:cubicBezTo>
                      <a:cubicBezTo>
                        <a:pt x="496657" y="1041769"/>
                        <a:pt x="508327" y="1071745"/>
                        <a:pt x="517117" y="1079130"/>
                      </a:cubicBezTo>
                      <a:lnTo>
                        <a:pt x="517117" y="1079476"/>
                      </a:lnTo>
                      <a:lnTo>
                        <a:pt x="518500" y="1080559"/>
                      </a:lnTo>
                      <a:cubicBezTo>
                        <a:pt x="520965" y="1083013"/>
                        <a:pt x="523776" y="1086158"/>
                        <a:pt x="526276" y="1090110"/>
                      </a:cubicBezTo>
                      <a:cubicBezTo>
                        <a:pt x="528742" y="1093600"/>
                        <a:pt x="531207" y="1097552"/>
                        <a:pt x="533661" y="1101676"/>
                      </a:cubicBezTo>
                      <a:cubicBezTo>
                        <a:pt x="545285" y="1121469"/>
                        <a:pt x="556575" y="1146872"/>
                        <a:pt x="558695" y="1152816"/>
                      </a:cubicBezTo>
                      <a:lnTo>
                        <a:pt x="558695" y="1153220"/>
                      </a:lnTo>
                      <a:cubicBezTo>
                        <a:pt x="559386" y="1154602"/>
                        <a:pt x="561852" y="1158830"/>
                        <a:pt x="565366" y="1164499"/>
                      </a:cubicBezTo>
                      <a:cubicBezTo>
                        <a:pt x="580562" y="1189890"/>
                        <a:pt x="612313" y="1243104"/>
                        <a:pt x="605204" y="1256894"/>
                      </a:cubicBezTo>
                      <a:cubicBezTo>
                        <a:pt x="602762" y="1261814"/>
                        <a:pt x="596771" y="1268853"/>
                        <a:pt x="589686" y="1276629"/>
                      </a:cubicBezTo>
                      <a:cubicBezTo>
                        <a:pt x="576979" y="1291111"/>
                        <a:pt x="560446" y="1309809"/>
                        <a:pt x="563626" y="1316859"/>
                      </a:cubicBezTo>
                      <a:cubicBezTo>
                        <a:pt x="567140" y="1324290"/>
                        <a:pt x="575262" y="1333392"/>
                        <a:pt x="584755" y="1342193"/>
                      </a:cubicBezTo>
                      <a:cubicBezTo>
                        <a:pt x="594663" y="1351410"/>
                        <a:pt x="605988" y="1360166"/>
                        <a:pt x="615112" y="1367608"/>
                      </a:cubicBezTo>
                      <a:cubicBezTo>
                        <a:pt x="625677" y="1376064"/>
                        <a:pt x="626356" y="1385914"/>
                        <a:pt x="624271" y="1395465"/>
                      </a:cubicBezTo>
                      <a:cubicBezTo>
                        <a:pt x="636621" y="1395465"/>
                        <a:pt x="658487" y="1396156"/>
                        <a:pt x="667946" y="1400453"/>
                      </a:cubicBezTo>
                      <a:cubicBezTo>
                        <a:pt x="674305" y="1403253"/>
                        <a:pt x="676045" y="1406732"/>
                        <a:pt x="677888" y="1410281"/>
                      </a:cubicBezTo>
                      <a:cubicBezTo>
                        <a:pt x="679271" y="1412746"/>
                        <a:pt x="680688" y="1415603"/>
                        <a:pt x="702531" y="1414117"/>
                      </a:cubicBezTo>
                      <a:cubicBezTo>
                        <a:pt x="726483" y="1412412"/>
                        <a:pt x="729662" y="1409198"/>
                        <a:pt x="732116" y="1406398"/>
                      </a:cubicBezTo>
                      <a:cubicBezTo>
                        <a:pt x="734581" y="1404278"/>
                        <a:pt x="736690" y="1401824"/>
                        <a:pt x="742300" y="1400039"/>
                      </a:cubicBezTo>
                      <a:cubicBezTo>
                        <a:pt x="752197" y="1396836"/>
                        <a:pt x="781448" y="1404278"/>
                        <a:pt x="802957" y="1416237"/>
                      </a:cubicBezTo>
                      <a:cubicBezTo>
                        <a:pt x="807150" y="1418403"/>
                        <a:pt x="811102" y="1420868"/>
                        <a:pt x="814616" y="1423679"/>
                      </a:cubicBezTo>
                      <a:cubicBezTo>
                        <a:pt x="818475" y="1426133"/>
                        <a:pt x="821632" y="1428990"/>
                        <a:pt x="824097" y="1432135"/>
                      </a:cubicBezTo>
                      <a:lnTo>
                        <a:pt x="824523" y="1432481"/>
                      </a:lnTo>
                      <a:cubicBezTo>
                        <a:pt x="831459" y="1440603"/>
                        <a:pt x="837507" y="1440269"/>
                        <a:pt x="843141" y="1439923"/>
                      </a:cubicBezTo>
                      <a:cubicBezTo>
                        <a:pt x="849120" y="1439232"/>
                        <a:pt x="855157" y="1438887"/>
                        <a:pt x="862185" y="1442043"/>
                      </a:cubicBezTo>
                      <a:cubicBezTo>
                        <a:pt x="866067" y="1443817"/>
                        <a:pt x="868567" y="1439232"/>
                        <a:pt x="873118" y="1430361"/>
                      </a:cubicBezTo>
                      <a:cubicBezTo>
                        <a:pt x="876240" y="1424762"/>
                        <a:pt x="879811" y="1417665"/>
                        <a:pt x="885076" y="1410626"/>
                      </a:cubicBezTo>
                      <a:lnTo>
                        <a:pt x="885456" y="1409601"/>
                      </a:lnTo>
                      <a:cubicBezTo>
                        <a:pt x="900283" y="1388149"/>
                        <a:pt x="904477" y="1390891"/>
                        <a:pt x="913970" y="1396502"/>
                      </a:cubicBezTo>
                      <a:cubicBezTo>
                        <a:pt x="916159" y="1397919"/>
                        <a:pt x="919235" y="1399762"/>
                        <a:pt x="924212" y="1399762"/>
                      </a:cubicBezTo>
                      <a:cubicBezTo>
                        <a:pt x="928451" y="1399762"/>
                        <a:pt x="930560" y="1397919"/>
                        <a:pt x="931251" y="1395465"/>
                      </a:cubicBezTo>
                      <a:cubicBezTo>
                        <a:pt x="931585" y="1394728"/>
                        <a:pt x="931977" y="1393691"/>
                        <a:pt x="932311" y="1393011"/>
                      </a:cubicBezTo>
                      <a:cubicBezTo>
                        <a:pt x="933371" y="1388149"/>
                        <a:pt x="932645" y="1379567"/>
                        <a:pt x="932645" y="1376064"/>
                      </a:cubicBezTo>
                      <a:lnTo>
                        <a:pt x="932311" y="1376064"/>
                      </a:lnTo>
                      <a:cubicBezTo>
                        <a:pt x="932311" y="1368345"/>
                        <a:pt x="939027" y="1362965"/>
                        <a:pt x="949246" y="1359140"/>
                      </a:cubicBezTo>
                      <a:cubicBezTo>
                        <a:pt x="953117" y="1357700"/>
                        <a:pt x="957737" y="1356675"/>
                        <a:pt x="962944" y="1355580"/>
                      </a:cubicBezTo>
                      <a:cubicBezTo>
                        <a:pt x="967921" y="1354555"/>
                        <a:pt x="973566" y="1353530"/>
                        <a:pt x="978820" y="1353127"/>
                      </a:cubicBezTo>
                      <a:lnTo>
                        <a:pt x="979545" y="1352781"/>
                      </a:lnTo>
                      <a:lnTo>
                        <a:pt x="984085" y="1352435"/>
                      </a:lnTo>
                      <a:cubicBezTo>
                        <a:pt x="989004" y="1351756"/>
                        <a:pt x="990502" y="1352101"/>
                        <a:pt x="990836" y="1351756"/>
                      </a:cubicBezTo>
                      <a:cubicBezTo>
                        <a:pt x="991527" y="1351410"/>
                        <a:pt x="990502" y="1351756"/>
                        <a:pt x="990836" y="1350269"/>
                      </a:cubicBezTo>
                      <a:cubicBezTo>
                        <a:pt x="991527" y="1347804"/>
                        <a:pt x="992956" y="1343633"/>
                        <a:pt x="995767" y="1337631"/>
                      </a:cubicBezTo>
                      <a:cubicBezTo>
                        <a:pt x="1004211" y="1319717"/>
                        <a:pt x="1009522" y="1321030"/>
                        <a:pt x="1029638" y="1325270"/>
                      </a:cubicBezTo>
                      <a:cubicBezTo>
                        <a:pt x="1037702" y="1327101"/>
                        <a:pt x="1049660" y="1329555"/>
                        <a:pt x="1066596" y="1330581"/>
                      </a:cubicBezTo>
                      <a:cubicBezTo>
                        <a:pt x="1102921" y="1333783"/>
                        <a:pt x="1103612" y="1340085"/>
                        <a:pt x="1104672" y="1352101"/>
                      </a:cubicBezTo>
                      <a:cubicBezTo>
                        <a:pt x="1105006" y="1356329"/>
                        <a:pt x="1105731" y="1361940"/>
                        <a:pt x="1113105" y="1369382"/>
                      </a:cubicBezTo>
                      <a:cubicBezTo>
                        <a:pt x="1113508" y="1369728"/>
                        <a:pt x="1113888" y="1370062"/>
                        <a:pt x="1113888" y="1370811"/>
                      </a:cubicBezTo>
                      <a:cubicBezTo>
                        <a:pt x="1114522" y="1364394"/>
                        <a:pt x="1115973" y="1357021"/>
                        <a:pt x="1121262" y="1349636"/>
                      </a:cubicBezTo>
                      <a:lnTo>
                        <a:pt x="1121607" y="1349244"/>
                      </a:lnTo>
                      <a:cubicBezTo>
                        <a:pt x="1129706" y="1338311"/>
                        <a:pt x="1135996" y="1338311"/>
                        <a:pt x="1142748" y="1343288"/>
                      </a:cubicBezTo>
                      <a:cubicBezTo>
                        <a:pt x="1145213" y="1345062"/>
                        <a:pt x="1146987" y="1347182"/>
                        <a:pt x="1149107" y="1349636"/>
                      </a:cubicBezTo>
                      <a:cubicBezTo>
                        <a:pt x="1152932" y="1354555"/>
                        <a:pt x="1158312" y="1360915"/>
                        <a:pt x="1168150" y="1359486"/>
                      </a:cubicBezTo>
                      <a:cubicBezTo>
                        <a:pt x="1175939" y="1358449"/>
                        <a:pt x="1186457" y="1356329"/>
                        <a:pt x="1197333" y="1354555"/>
                      </a:cubicBezTo>
                      <a:cubicBezTo>
                        <a:pt x="1224107" y="1349636"/>
                        <a:pt x="1254141" y="1344313"/>
                        <a:pt x="1259752" y="1349244"/>
                      </a:cubicBezTo>
                      <a:cubicBezTo>
                        <a:pt x="1263991" y="1352781"/>
                        <a:pt x="1264325" y="1356675"/>
                        <a:pt x="1260834" y="1361306"/>
                      </a:cubicBezTo>
                      <a:cubicBezTo>
                        <a:pt x="1258323" y="1365546"/>
                        <a:pt x="1256261" y="1379221"/>
                        <a:pt x="1255915" y="1393357"/>
                      </a:cubicBezTo>
                      <a:cubicBezTo>
                        <a:pt x="1255569" y="1406732"/>
                        <a:pt x="1256952" y="1419497"/>
                        <a:pt x="1261192" y="1422654"/>
                      </a:cubicBezTo>
                      <a:lnTo>
                        <a:pt x="1261192" y="1422988"/>
                      </a:lnTo>
                      <a:cubicBezTo>
                        <a:pt x="1265408" y="1425108"/>
                        <a:pt x="1272851" y="1427562"/>
                        <a:pt x="1280523" y="1430027"/>
                      </a:cubicBezTo>
                      <a:cubicBezTo>
                        <a:pt x="1297113" y="1435350"/>
                        <a:pt x="1315477" y="1440949"/>
                        <a:pt x="1319302" y="1452907"/>
                      </a:cubicBezTo>
                      <a:lnTo>
                        <a:pt x="1319302" y="1453253"/>
                      </a:lnTo>
                      <a:cubicBezTo>
                        <a:pt x="1323668" y="1467389"/>
                        <a:pt x="1303807" y="1475165"/>
                        <a:pt x="1281261" y="1483978"/>
                      </a:cubicBezTo>
                      <a:cubicBezTo>
                        <a:pt x="1267816" y="1489301"/>
                        <a:pt x="1253058" y="1495303"/>
                        <a:pt x="1243899" y="1501605"/>
                      </a:cubicBezTo>
                      <a:lnTo>
                        <a:pt x="1243565" y="1501605"/>
                      </a:lnTo>
                      <a:cubicBezTo>
                        <a:pt x="1227724" y="1513276"/>
                        <a:pt x="1237897" y="1539704"/>
                        <a:pt x="1242874" y="1552757"/>
                      </a:cubicBezTo>
                      <a:cubicBezTo>
                        <a:pt x="1243899" y="1554865"/>
                        <a:pt x="1244590" y="1556985"/>
                        <a:pt x="1244924" y="1558413"/>
                      </a:cubicBezTo>
                      <a:lnTo>
                        <a:pt x="1244924" y="1558759"/>
                      </a:lnTo>
                      <a:cubicBezTo>
                        <a:pt x="1246768" y="1564082"/>
                        <a:pt x="1248818" y="1579185"/>
                        <a:pt x="1251341" y="1597157"/>
                      </a:cubicBezTo>
                      <a:cubicBezTo>
                        <a:pt x="1254832" y="1624381"/>
                        <a:pt x="1259060" y="1658943"/>
                        <a:pt x="1264325" y="1674047"/>
                      </a:cubicBezTo>
                      <a:lnTo>
                        <a:pt x="1264728" y="1674450"/>
                      </a:lnTo>
                      <a:cubicBezTo>
                        <a:pt x="1267816" y="1683943"/>
                        <a:pt x="1267816" y="1683943"/>
                        <a:pt x="1268161" y="1683943"/>
                      </a:cubicBezTo>
                      <a:cubicBezTo>
                        <a:pt x="1272517" y="1683943"/>
                        <a:pt x="1277033" y="1684288"/>
                        <a:pt x="1282701" y="1695959"/>
                      </a:cubicBezTo>
                      <a:cubicBezTo>
                        <a:pt x="1288645" y="1709000"/>
                        <a:pt x="1295385" y="1745682"/>
                        <a:pt x="1291099" y="1784472"/>
                      </a:cubicBezTo>
                      <a:cubicBezTo>
                        <a:pt x="1290016" y="1792191"/>
                        <a:pt x="1288991" y="1799921"/>
                        <a:pt x="1287274" y="1807352"/>
                      </a:cubicBezTo>
                      <a:cubicBezTo>
                        <a:pt x="1285558" y="1815140"/>
                        <a:pt x="1283035" y="1822917"/>
                        <a:pt x="1280177" y="1830301"/>
                      </a:cubicBezTo>
                      <a:lnTo>
                        <a:pt x="1280177" y="1830647"/>
                      </a:lnTo>
                      <a:cubicBezTo>
                        <a:pt x="1272517" y="1850382"/>
                        <a:pt x="1269993" y="1886027"/>
                        <a:pt x="1267586" y="1920923"/>
                      </a:cubicBezTo>
                      <a:cubicBezTo>
                        <a:pt x="1263991" y="1974540"/>
                        <a:pt x="1260143" y="2026372"/>
                        <a:pt x="1235086" y="2029574"/>
                      </a:cubicBezTo>
                      <a:cubicBezTo>
                        <a:pt x="1228450" y="2030266"/>
                        <a:pt x="1221699" y="2030554"/>
                        <a:pt x="1215017" y="2030946"/>
                      </a:cubicBezTo>
                      <a:cubicBezTo>
                        <a:pt x="1193208" y="2032040"/>
                        <a:pt x="1173750" y="2033065"/>
                        <a:pt x="1171296" y="2056706"/>
                      </a:cubicBezTo>
                      <a:cubicBezTo>
                        <a:pt x="1169867" y="2069401"/>
                        <a:pt x="1170213" y="2097546"/>
                        <a:pt x="1170213" y="2130795"/>
                      </a:cubicBezTo>
                      <a:cubicBezTo>
                        <a:pt x="1170558" y="2196705"/>
                        <a:pt x="1171296" y="2281382"/>
                        <a:pt x="1160374" y="2304953"/>
                      </a:cubicBezTo>
                      <a:lnTo>
                        <a:pt x="1160029" y="2305241"/>
                      </a:lnTo>
                      <a:cubicBezTo>
                        <a:pt x="1150524" y="2325783"/>
                        <a:pt x="1143082" y="2378709"/>
                        <a:pt x="1138174" y="2414296"/>
                      </a:cubicBezTo>
                      <a:cubicBezTo>
                        <a:pt x="1135305" y="2433685"/>
                        <a:pt x="1133289" y="2447821"/>
                        <a:pt x="1131446" y="2451646"/>
                      </a:cubicBezTo>
                      <a:lnTo>
                        <a:pt x="1131100" y="2451646"/>
                      </a:lnTo>
                      <a:lnTo>
                        <a:pt x="1131100" y="2452050"/>
                      </a:lnTo>
                      <a:cubicBezTo>
                        <a:pt x="1126872" y="2459031"/>
                        <a:pt x="1038405" y="2463950"/>
                        <a:pt x="990836" y="2466070"/>
                      </a:cubicBezTo>
                      <a:cubicBezTo>
                        <a:pt x="1003485" y="2479514"/>
                        <a:pt x="1018313" y="2495079"/>
                        <a:pt x="1023220" y="2499261"/>
                      </a:cubicBezTo>
                      <a:cubicBezTo>
                        <a:pt x="1032437" y="2507037"/>
                        <a:pt x="1034188" y="2522487"/>
                        <a:pt x="1034188" y="2522487"/>
                      </a:cubicBezTo>
                      <a:lnTo>
                        <a:pt x="1023220" y="2566254"/>
                      </a:lnTo>
                      <a:cubicBezTo>
                        <a:pt x="1023220" y="2566254"/>
                        <a:pt x="1044061" y="2584618"/>
                        <a:pt x="1048647" y="2590274"/>
                      </a:cubicBezTo>
                      <a:cubicBezTo>
                        <a:pt x="1053174" y="2596288"/>
                        <a:pt x="1053578" y="2605793"/>
                        <a:pt x="1054246" y="2609283"/>
                      </a:cubicBezTo>
                      <a:cubicBezTo>
                        <a:pt x="1054972" y="2612429"/>
                        <a:pt x="1118439" y="2606473"/>
                        <a:pt x="1122321" y="2605793"/>
                      </a:cubicBezTo>
                      <a:cubicBezTo>
                        <a:pt x="1126181" y="2605390"/>
                        <a:pt x="1145604" y="2606473"/>
                        <a:pt x="1163231" y="2601899"/>
                      </a:cubicBezTo>
                      <a:cubicBezTo>
                        <a:pt x="1180501" y="2597659"/>
                        <a:pt x="1179821" y="2612429"/>
                        <a:pt x="1181134" y="2627993"/>
                      </a:cubicBezTo>
                      <a:cubicBezTo>
                        <a:pt x="1182575" y="2643488"/>
                        <a:pt x="1170892" y="2655850"/>
                        <a:pt x="1170892" y="2664663"/>
                      </a:cubicBezTo>
                      <a:cubicBezTo>
                        <a:pt x="1170892" y="2673823"/>
                        <a:pt x="1210777" y="2711921"/>
                        <a:pt x="1216791" y="2727428"/>
                      </a:cubicBezTo>
                      <a:cubicBezTo>
                        <a:pt x="1222448" y="2743269"/>
                        <a:pt x="1206607" y="2749686"/>
                        <a:pt x="1199844" y="2755285"/>
                      </a:cubicBezTo>
                      <a:cubicBezTo>
                        <a:pt x="1193496" y="2761299"/>
                        <a:pt x="1192068" y="2766967"/>
                        <a:pt x="1192068" y="2770458"/>
                      </a:cubicBezTo>
                      <a:cubicBezTo>
                        <a:pt x="1192068" y="2773591"/>
                        <a:pt x="1208323" y="2775435"/>
                        <a:pt x="1218507" y="2778522"/>
                      </a:cubicBezTo>
                      <a:cubicBezTo>
                        <a:pt x="1229141" y="2782117"/>
                        <a:pt x="1308034" y="2796944"/>
                        <a:pt x="1314394" y="2799063"/>
                      </a:cubicBezTo>
                      <a:cubicBezTo>
                        <a:pt x="1320742" y="2800780"/>
                        <a:pt x="1339452" y="2801172"/>
                        <a:pt x="1348253" y="2798315"/>
                      </a:cubicBezTo>
                      <a:cubicBezTo>
                        <a:pt x="1357412" y="2795458"/>
                        <a:pt x="1392654" y="2776863"/>
                        <a:pt x="1392654" y="2776863"/>
                      </a:cubicBezTo>
                      <a:lnTo>
                        <a:pt x="1424359" y="2804663"/>
                      </a:lnTo>
                      <a:cubicBezTo>
                        <a:pt x="1424359" y="2804663"/>
                        <a:pt x="1453656" y="2809237"/>
                        <a:pt x="1461306" y="2811080"/>
                      </a:cubicBezTo>
                      <a:cubicBezTo>
                        <a:pt x="1469163" y="2813130"/>
                        <a:pt x="1478656" y="2806437"/>
                        <a:pt x="1481789" y="2814167"/>
                      </a:cubicBezTo>
                      <a:cubicBezTo>
                        <a:pt x="1485349" y="2821944"/>
                        <a:pt x="1516363" y="2861425"/>
                        <a:pt x="1516363" y="2861425"/>
                      </a:cubicBezTo>
                      <a:cubicBezTo>
                        <a:pt x="1516363" y="2861425"/>
                        <a:pt x="1625637" y="2864973"/>
                        <a:pt x="1631927" y="2862854"/>
                      </a:cubicBezTo>
                      <a:cubicBezTo>
                        <a:pt x="1638678" y="2861080"/>
                        <a:pt x="1648183" y="2856448"/>
                        <a:pt x="1648183" y="2856448"/>
                      </a:cubicBezTo>
                      <a:lnTo>
                        <a:pt x="1697502" y="2859708"/>
                      </a:lnTo>
                      <a:cubicBezTo>
                        <a:pt x="1697502" y="2859708"/>
                        <a:pt x="1716212" y="2881563"/>
                        <a:pt x="1719357" y="2882243"/>
                      </a:cubicBezTo>
                      <a:cubicBezTo>
                        <a:pt x="1722560" y="2882934"/>
                        <a:pt x="1761362" y="2884363"/>
                        <a:pt x="1761362" y="2884363"/>
                      </a:cubicBezTo>
                      <a:cubicBezTo>
                        <a:pt x="1761362" y="2884363"/>
                        <a:pt x="1780693" y="2899869"/>
                        <a:pt x="1787444" y="2903821"/>
                      </a:cubicBezTo>
                      <a:cubicBezTo>
                        <a:pt x="1793792" y="2907658"/>
                        <a:pt x="1820912" y="2875215"/>
                        <a:pt x="1820912" y="2875215"/>
                      </a:cubicBezTo>
                      <a:cubicBezTo>
                        <a:pt x="1820912" y="2875215"/>
                        <a:pt x="1877329" y="2823372"/>
                        <a:pt x="1883688" y="2807808"/>
                      </a:cubicBezTo>
                      <a:cubicBezTo>
                        <a:pt x="1890082" y="2792312"/>
                        <a:pt x="1947755" y="2740527"/>
                        <a:pt x="1956913" y="2718615"/>
                      </a:cubicBezTo>
                      <a:cubicBezTo>
                        <a:pt x="1965842" y="2696415"/>
                        <a:pt x="1961142" y="2658995"/>
                        <a:pt x="1956913" y="2646634"/>
                      </a:cubicBezTo>
                      <a:cubicBezTo>
                        <a:pt x="1952397" y="2634330"/>
                        <a:pt x="1940773" y="2574779"/>
                        <a:pt x="1940082" y="2564537"/>
                      </a:cubicBezTo>
                      <a:cubicBezTo>
                        <a:pt x="1939298" y="2554238"/>
                        <a:pt x="1974932" y="2533466"/>
                        <a:pt x="1988377" y="2528201"/>
                      </a:cubicBezTo>
                      <a:cubicBezTo>
                        <a:pt x="2002051" y="2522936"/>
                        <a:pt x="2004966" y="2488731"/>
                        <a:pt x="2006982" y="2481692"/>
                      </a:cubicBezTo>
                      <a:cubicBezTo>
                        <a:pt x="2009149" y="2474595"/>
                        <a:pt x="2011959" y="2454112"/>
                        <a:pt x="2011959" y="2454112"/>
                      </a:cubicBezTo>
                      <a:cubicBezTo>
                        <a:pt x="2011959" y="2454112"/>
                        <a:pt x="2017892" y="2454860"/>
                        <a:pt x="2025750" y="2454860"/>
                      </a:cubicBezTo>
                      <a:cubicBezTo>
                        <a:pt x="2033803" y="2454860"/>
                        <a:pt x="2033469" y="2462925"/>
                        <a:pt x="2037351" y="2465045"/>
                      </a:cubicBezTo>
                      <a:cubicBezTo>
                        <a:pt x="2041187" y="2467556"/>
                        <a:pt x="2047593" y="2460863"/>
                        <a:pt x="2048918" y="2452741"/>
                      </a:cubicBezTo>
                      <a:cubicBezTo>
                        <a:pt x="2050692" y="2444618"/>
                        <a:pt x="2092742" y="2371957"/>
                        <a:pt x="2095818" y="2368398"/>
                      </a:cubicBezTo>
                      <a:cubicBezTo>
                        <a:pt x="2098975" y="2364907"/>
                        <a:pt x="2174505" y="2365944"/>
                        <a:pt x="2190680" y="2364573"/>
                      </a:cubicBezTo>
                      <a:cubicBezTo>
                        <a:pt x="2206544" y="2363144"/>
                        <a:pt x="2231889" y="2353985"/>
                        <a:pt x="2231889" y="2353985"/>
                      </a:cubicBezTo>
                      <a:cubicBezTo>
                        <a:pt x="2231889" y="2353985"/>
                        <a:pt x="2228053" y="2314447"/>
                        <a:pt x="2230864" y="2290126"/>
                      </a:cubicBezTo>
                      <a:lnTo>
                        <a:pt x="2230864" y="2290126"/>
                      </a:lnTo>
                      <a:close/>
                    </a:path>
                  </a:pathLst>
                </a:custGeom>
                <a:solidFill>
                  <a:srgbClr val="E7E6E6"/>
                </a:solidFill>
                <a:ln w="1151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45" name="Полилиния: фигура 944"/>
                <p:cNvSpPr/>
                <p:nvPr/>
              </p:nvSpPr>
              <p:spPr bwMode="auto">
                <a:xfrm>
                  <a:off x="1091621" y="2724419"/>
                  <a:ext cx="1873397" cy="1628192"/>
                </a:xfrm>
                <a:custGeom>
                  <a:avLst/>
                  <a:gdLst>
                    <a:gd name="connsiteX0" fmla="*/ 1760265 w 1873397"/>
                    <a:gd name="connsiteY0" fmla="*/ 875226 h 1628192"/>
                    <a:gd name="connsiteX1" fmla="*/ 1710565 w 1873397"/>
                    <a:gd name="connsiteY1" fmla="*/ 823728 h 1628192"/>
                    <a:gd name="connsiteX2" fmla="*/ 1731025 w 1873397"/>
                    <a:gd name="connsiteY2" fmla="*/ 792715 h 1628192"/>
                    <a:gd name="connsiteX3" fmla="*/ 1738744 w 1873397"/>
                    <a:gd name="connsiteY3" fmla="*/ 786712 h 1628192"/>
                    <a:gd name="connsiteX4" fmla="*/ 1738744 w 1873397"/>
                    <a:gd name="connsiteY4" fmla="*/ 737335 h 1628192"/>
                    <a:gd name="connsiteX5" fmla="*/ 1753571 w 1873397"/>
                    <a:gd name="connsiteY5" fmla="*/ 722220 h 1628192"/>
                    <a:gd name="connsiteX6" fmla="*/ 1765864 w 1873397"/>
                    <a:gd name="connsiteY6" fmla="*/ 724351 h 1628192"/>
                    <a:gd name="connsiteX7" fmla="*/ 1772903 w 1873397"/>
                    <a:gd name="connsiteY7" fmla="*/ 726413 h 1628192"/>
                    <a:gd name="connsiteX8" fmla="*/ 1820138 w 1873397"/>
                    <a:gd name="connsiteY8" fmla="*/ 635089 h 1628192"/>
                    <a:gd name="connsiteX9" fmla="*/ 1827580 w 1873397"/>
                    <a:gd name="connsiteY9" fmla="*/ 617808 h 1628192"/>
                    <a:gd name="connsiteX10" fmla="*/ 1830034 w 1873397"/>
                    <a:gd name="connsiteY10" fmla="*/ 611114 h 1628192"/>
                    <a:gd name="connsiteX11" fmla="*/ 1830034 w 1873397"/>
                    <a:gd name="connsiteY11" fmla="*/ 610780 h 1628192"/>
                    <a:gd name="connsiteX12" fmla="*/ 1825115 w 1873397"/>
                    <a:gd name="connsiteY12" fmla="*/ 595895 h 1628192"/>
                    <a:gd name="connsiteX13" fmla="*/ 1815622 w 1873397"/>
                    <a:gd name="connsiteY13" fmla="*/ 537762 h 1628192"/>
                    <a:gd name="connsiteX14" fmla="*/ 1815622 w 1873397"/>
                    <a:gd name="connsiteY14" fmla="*/ 537428 h 1628192"/>
                    <a:gd name="connsiteX15" fmla="*/ 1849780 w 1873397"/>
                    <a:gd name="connsiteY15" fmla="*/ 475343 h 1628192"/>
                    <a:gd name="connsiteX16" fmla="*/ 1873398 w 1873397"/>
                    <a:gd name="connsiteY16" fmla="*/ 435124 h 1628192"/>
                    <a:gd name="connsiteX17" fmla="*/ 1848375 w 1873397"/>
                    <a:gd name="connsiteY17" fmla="*/ 415735 h 1628192"/>
                    <a:gd name="connsiteX18" fmla="*/ 1812039 w 1873397"/>
                    <a:gd name="connsiteY18" fmla="*/ 403373 h 1628192"/>
                    <a:gd name="connsiteX19" fmla="*/ 1808525 w 1873397"/>
                    <a:gd name="connsiteY19" fmla="*/ 404399 h 1628192"/>
                    <a:gd name="connsiteX20" fmla="*/ 1711970 w 1873397"/>
                    <a:gd name="connsiteY20" fmla="*/ 444341 h 1628192"/>
                    <a:gd name="connsiteX21" fmla="*/ 1692235 w 1873397"/>
                    <a:gd name="connsiteY21" fmla="*/ 450286 h 1628192"/>
                    <a:gd name="connsiteX22" fmla="*/ 1676360 w 1873397"/>
                    <a:gd name="connsiteY22" fmla="*/ 453085 h 1628192"/>
                    <a:gd name="connsiteX23" fmla="*/ 1676003 w 1873397"/>
                    <a:gd name="connsiteY23" fmla="*/ 453085 h 1628192"/>
                    <a:gd name="connsiteX24" fmla="*/ 1674954 w 1873397"/>
                    <a:gd name="connsiteY24" fmla="*/ 453085 h 1628192"/>
                    <a:gd name="connsiteX25" fmla="*/ 1646060 w 1873397"/>
                    <a:gd name="connsiteY25" fmla="*/ 453085 h 1628192"/>
                    <a:gd name="connsiteX26" fmla="*/ 1567109 w 1873397"/>
                    <a:gd name="connsiteY26" fmla="*/ 459444 h 1628192"/>
                    <a:gd name="connsiteX27" fmla="*/ 1566383 w 1873397"/>
                    <a:gd name="connsiteY27" fmla="*/ 460136 h 1628192"/>
                    <a:gd name="connsiteX28" fmla="*/ 1566383 w 1873397"/>
                    <a:gd name="connsiteY28" fmla="*/ 459790 h 1628192"/>
                    <a:gd name="connsiteX29" fmla="*/ 1562870 w 1873397"/>
                    <a:gd name="connsiteY29" fmla="*/ 533131 h 1628192"/>
                    <a:gd name="connsiteX30" fmla="*/ 1558284 w 1873397"/>
                    <a:gd name="connsiteY30" fmla="*/ 607232 h 1628192"/>
                    <a:gd name="connsiteX31" fmla="*/ 1558284 w 1873397"/>
                    <a:gd name="connsiteY31" fmla="*/ 607577 h 1628192"/>
                    <a:gd name="connsiteX32" fmla="*/ 1524794 w 1873397"/>
                    <a:gd name="connsiteY32" fmla="*/ 644927 h 1628192"/>
                    <a:gd name="connsiteX33" fmla="*/ 1471949 w 1873397"/>
                    <a:gd name="connsiteY33" fmla="*/ 677370 h 1628192"/>
                    <a:gd name="connsiteX34" fmla="*/ 1430647 w 1873397"/>
                    <a:gd name="connsiteY34" fmla="*/ 692934 h 1628192"/>
                    <a:gd name="connsiteX35" fmla="*/ 1339081 w 1873397"/>
                    <a:gd name="connsiteY35" fmla="*/ 722853 h 1628192"/>
                    <a:gd name="connsiteX36" fmla="*/ 1271754 w 1873397"/>
                    <a:gd name="connsiteY36" fmla="*/ 730987 h 1628192"/>
                    <a:gd name="connsiteX37" fmla="*/ 1222019 w 1873397"/>
                    <a:gd name="connsiteY37" fmla="*/ 721137 h 1628192"/>
                    <a:gd name="connsiteX38" fmla="*/ 1213229 w 1873397"/>
                    <a:gd name="connsiteY38" fmla="*/ 623764 h 1628192"/>
                    <a:gd name="connsiteX39" fmla="*/ 1215694 w 1873397"/>
                    <a:gd name="connsiteY39" fmla="*/ 610089 h 1628192"/>
                    <a:gd name="connsiteX40" fmla="*/ 1224818 w 1873397"/>
                    <a:gd name="connsiteY40" fmla="*/ 537762 h 1628192"/>
                    <a:gd name="connsiteX41" fmla="*/ 1235083 w 1873397"/>
                    <a:gd name="connsiteY41" fmla="*/ 460136 h 1628192"/>
                    <a:gd name="connsiteX42" fmla="*/ 1235083 w 1873397"/>
                    <a:gd name="connsiteY42" fmla="*/ 459790 h 1628192"/>
                    <a:gd name="connsiteX43" fmla="*/ 1176892 w 1873397"/>
                    <a:gd name="connsiteY43" fmla="*/ 423788 h 1628192"/>
                    <a:gd name="connsiteX44" fmla="*/ 1163828 w 1873397"/>
                    <a:gd name="connsiteY44" fmla="*/ 417509 h 1628192"/>
                    <a:gd name="connsiteX45" fmla="*/ 1156800 w 1873397"/>
                    <a:gd name="connsiteY45" fmla="*/ 415044 h 1628192"/>
                    <a:gd name="connsiteX46" fmla="*/ 1156443 w 1873397"/>
                    <a:gd name="connsiteY46" fmla="*/ 415044 h 1628192"/>
                    <a:gd name="connsiteX47" fmla="*/ 1133540 w 1873397"/>
                    <a:gd name="connsiteY47" fmla="*/ 420700 h 1628192"/>
                    <a:gd name="connsiteX48" fmla="*/ 1060246 w 1873397"/>
                    <a:gd name="connsiteY48" fmla="*/ 433350 h 1628192"/>
                    <a:gd name="connsiteX49" fmla="*/ 1057780 w 1873397"/>
                    <a:gd name="connsiteY49" fmla="*/ 433350 h 1628192"/>
                    <a:gd name="connsiteX50" fmla="*/ 1013045 w 1873397"/>
                    <a:gd name="connsiteY50" fmla="*/ 371957 h 1628192"/>
                    <a:gd name="connsiteX51" fmla="*/ 1009797 w 1873397"/>
                    <a:gd name="connsiteY51" fmla="*/ 355079 h 1628192"/>
                    <a:gd name="connsiteX52" fmla="*/ 1008402 w 1873397"/>
                    <a:gd name="connsiteY52" fmla="*/ 338892 h 1628192"/>
                    <a:gd name="connsiteX53" fmla="*/ 1008402 w 1873397"/>
                    <a:gd name="connsiteY53" fmla="*/ 337464 h 1628192"/>
                    <a:gd name="connsiteX54" fmla="*/ 1007688 w 1873397"/>
                    <a:gd name="connsiteY54" fmla="*/ 312060 h 1628192"/>
                    <a:gd name="connsiteX55" fmla="*/ 1003483 w 1873397"/>
                    <a:gd name="connsiteY55" fmla="*/ 248201 h 1628192"/>
                    <a:gd name="connsiteX56" fmla="*/ 1003483 w 1873397"/>
                    <a:gd name="connsiteY56" fmla="*/ 247856 h 1628192"/>
                    <a:gd name="connsiteX57" fmla="*/ 917113 w 1873397"/>
                    <a:gd name="connsiteY57" fmla="*/ 100817 h 1628192"/>
                    <a:gd name="connsiteX58" fmla="*/ 897712 w 1873397"/>
                    <a:gd name="connsiteY58" fmla="*/ 70149 h 1628192"/>
                    <a:gd name="connsiteX59" fmla="*/ 883680 w 1873397"/>
                    <a:gd name="connsiteY59" fmla="*/ 48640 h 1628192"/>
                    <a:gd name="connsiteX60" fmla="*/ 883311 w 1873397"/>
                    <a:gd name="connsiteY60" fmla="*/ 48295 h 1628192"/>
                    <a:gd name="connsiteX61" fmla="*/ 863553 w 1873397"/>
                    <a:gd name="connsiteY61" fmla="*/ 0 h 1628192"/>
                    <a:gd name="connsiteX62" fmla="*/ 675328 w 1873397"/>
                    <a:gd name="connsiteY62" fmla="*/ 71532 h 1628192"/>
                    <a:gd name="connsiteX63" fmla="*/ 573140 w 1873397"/>
                    <a:gd name="connsiteY63" fmla="*/ 166393 h 1628192"/>
                    <a:gd name="connsiteX64" fmla="*/ 551654 w 1873397"/>
                    <a:gd name="connsiteY64" fmla="*/ 187960 h 1628192"/>
                    <a:gd name="connsiteX65" fmla="*/ 551654 w 1873397"/>
                    <a:gd name="connsiteY65" fmla="*/ 188248 h 1628192"/>
                    <a:gd name="connsiteX66" fmla="*/ 551228 w 1873397"/>
                    <a:gd name="connsiteY66" fmla="*/ 188248 h 1628192"/>
                    <a:gd name="connsiteX67" fmla="*/ 532253 w 1873397"/>
                    <a:gd name="connsiteY67" fmla="*/ 203409 h 1628192"/>
                    <a:gd name="connsiteX68" fmla="*/ 444143 w 1873397"/>
                    <a:gd name="connsiteY68" fmla="*/ 270805 h 1628192"/>
                    <a:gd name="connsiteX69" fmla="*/ 443717 w 1873397"/>
                    <a:gd name="connsiteY69" fmla="*/ 270805 h 1628192"/>
                    <a:gd name="connsiteX70" fmla="*/ 353141 w 1873397"/>
                    <a:gd name="connsiteY70" fmla="*/ 316231 h 1628192"/>
                    <a:gd name="connsiteX71" fmla="*/ 334823 w 1873397"/>
                    <a:gd name="connsiteY71" fmla="*/ 324411 h 1628192"/>
                    <a:gd name="connsiteX72" fmla="*/ 320399 w 1873397"/>
                    <a:gd name="connsiteY72" fmla="*/ 330021 h 1628192"/>
                    <a:gd name="connsiteX73" fmla="*/ 319996 w 1873397"/>
                    <a:gd name="connsiteY73" fmla="*/ 330021 h 1628192"/>
                    <a:gd name="connsiteX74" fmla="*/ 280204 w 1873397"/>
                    <a:gd name="connsiteY74" fmla="*/ 359664 h 1628192"/>
                    <a:gd name="connsiteX75" fmla="*/ 206172 w 1873397"/>
                    <a:gd name="connsiteY75" fmla="*/ 411899 h 1628192"/>
                    <a:gd name="connsiteX76" fmla="*/ 205861 w 1873397"/>
                    <a:gd name="connsiteY76" fmla="*/ 411899 h 1628192"/>
                    <a:gd name="connsiteX77" fmla="*/ 0 w 1873397"/>
                    <a:gd name="connsiteY77" fmla="*/ 482037 h 1628192"/>
                    <a:gd name="connsiteX78" fmla="*/ 43711 w 1873397"/>
                    <a:gd name="connsiteY78" fmla="*/ 579709 h 1628192"/>
                    <a:gd name="connsiteX79" fmla="*/ 34496 w 1873397"/>
                    <a:gd name="connsiteY79" fmla="*/ 611460 h 1628192"/>
                    <a:gd name="connsiteX80" fmla="*/ 33440 w 1873397"/>
                    <a:gd name="connsiteY80" fmla="*/ 632981 h 1628192"/>
                    <a:gd name="connsiteX81" fmla="*/ 131103 w 1873397"/>
                    <a:gd name="connsiteY81" fmla="*/ 685158 h 1628192"/>
                    <a:gd name="connsiteX82" fmla="*/ 148384 w 1873397"/>
                    <a:gd name="connsiteY82" fmla="*/ 686586 h 1628192"/>
                    <a:gd name="connsiteX83" fmla="*/ 160746 w 1873397"/>
                    <a:gd name="connsiteY83" fmla="*/ 727496 h 1628192"/>
                    <a:gd name="connsiteX84" fmla="*/ 211137 w 1873397"/>
                    <a:gd name="connsiteY84" fmla="*/ 908405 h 1628192"/>
                    <a:gd name="connsiteX85" fmla="*/ 213948 w 1873397"/>
                    <a:gd name="connsiteY85" fmla="*/ 985652 h 1628192"/>
                    <a:gd name="connsiteX86" fmla="*/ 226252 w 1873397"/>
                    <a:gd name="connsiteY86" fmla="*/ 1085766 h 1628192"/>
                    <a:gd name="connsiteX87" fmla="*/ 271356 w 1873397"/>
                    <a:gd name="connsiteY87" fmla="*/ 1140121 h 1628192"/>
                    <a:gd name="connsiteX88" fmla="*/ 394408 w 1873397"/>
                    <a:gd name="connsiteY88" fmla="*/ 1140121 h 1628192"/>
                    <a:gd name="connsiteX89" fmla="*/ 556205 w 1873397"/>
                    <a:gd name="connsiteY89" fmla="*/ 1177079 h 1628192"/>
                    <a:gd name="connsiteX90" fmla="*/ 573463 w 1873397"/>
                    <a:gd name="connsiteY90" fmla="*/ 1242367 h 1628192"/>
                    <a:gd name="connsiteX91" fmla="*/ 591803 w 1873397"/>
                    <a:gd name="connsiteY91" fmla="*/ 1243738 h 1628192"/>
                    <a:gd name="connsiteX92" fmla="*/ 622114 w 1873397"/>
                    <a:gd name="connsiteY92" fmla="*/ 1266341 h 1628192"/>
                    <a:gd name="connsiteX93" fmla="*/ 666884 w 1873397"/>
                    <a:gd name="connsiteY93" fmla="*/ 1465211 h 1628192"/>
                    <a:gd name="connsiteX94" fmla="*/ 737724 w 1873397"/>
                    <a:gd name="connsiteY94" fmla="*/ 1583770 h 1628192"/>
                    <a:gd name="connsiteX95" fmla="*/ 850512 w 1873397"/>
                    <a:gd name="connsiteY95" fmla="*/ 1611570 h 1628192"/>
                    <a:gd name="connsiteX96" fmla="*/ 939693 w 1873397"/>
                    <a:gd name="connsiteY96" fmla="*/ 1628171 h 1628192"/>
                    <a:gd name="connsiteX97" fmla="*/ 970004 w 1873397"/>
                    <a:gd name="connsiteY97" fmla="*/ 1613344 h 1628192"/>
                    <a:gd name="connsiteX98" fmla="*/ 1050338 w 1873397"/>
                    <a:gd name="connsiteY98" fmla="*/ 1588229 h 1628192"/>
                    <a:gd name="connsiteX99" fmla="*/ 1055695 w 1873397"/>
                    <a:gd name="connsiteY99" fmla="*/ 1424313 h 1628192"/>
                    <a:gd name="connsiteX100" fmla="*/ 1112734 w 1873397"/>
                    <a:gd name="connsiteY100" fmla="*/ 1395361 h 1628192"/>
                    <a:gd name="connsiteX101" fmla="*/ 1131789 w 1873397"/>
                    <a:gd name="connsiteY101" fmla="*/ 1414071 h 1628192"/>
                    <a:gd name="connsiteX102" fmla="*/ 1163482 w 1873397"/>
                    <a:gd name="connsiteY102" fmla="*/ 1387631 h 1628192"/>
                    <a:gd name="connsiteX103" fmla="*/ 1226224 w 1873397"/>
                    <a:gd name="connsiteY103" fmla="*/ 1348495 h 1628192"/>
                    <a:gd name="connsiteX104" fmla="*/ 1284403 w 1873397"/>
                    <a:gd name="connsiteY104" fmla="*/ 1312516 h 1628192"/>
                    <a:gd name="connsiteX105" fmla="*/ 1328470 w 1873397"/>
                    <a:gd name="connsiteY105" fmla="*/ 1252263 h 1628192"/>
                    <a:gd name="connsiteX106" fmla="*/ 1421154 w 1873397"/>
                    <a:gd name="connsiteY106" fmla="*/ 1250777 h 1628192"/>
                    <a:gd name="connsiteX107" fmla="*/ 1491649 w 1873397"/>
                    <a:gd name="connsiteY107" fmla="*/ 1211987 h 1628192"/>
                    <a:gd name="connsiteX108" fmla="*/ 1511775 w 1873397"/>
                    <a:gd name="connsiteY108" fmla="*/ 1179199 h 1628192"/>
                    <a:gd name="connsiteX109" fmla="*/ 1543849 w 1873397"/>
                    <a:gd name="connsiteY109" fmla="*/ 1110490 h 1628192"/>
                    <a:gd name="connsiteX110" fmla="*/ 1564644 w 1873397"/>
                    <a:gd name="connsiteY110" fmla="*/ 1018428 h 1628192"/>
                    <a:gd name="connsiteX111" fmla="*/ 1602720 w 1873397"/>
                    <a:gd name="connsiteY111" fmla="*/ 1026158 h 1628192"/>
                    <a:gd name="connsiteX112" fmla="*/ 1778606 w 1873397"/>
                    <a:gd name="connsiteY112" fmla="*/ 903774 h 1628192"/>
                    <a:gd name="connsiteX113" fmla="*/ 1760265 w 1873397"/>
                    <a:gd name="connsiteY113" fmla="*/ 875226 h 1628192"/>
                    <a:gd name="connsiteX114" fmla="*/ 1760265 w 1873397"/>
                    <a:gd name="connsiteY114" fmla="*/ 875226 h 16281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</a:cxnLst>
                  <a:rect l="l" t="t" r="r" b="b"/>
                  <a:pathLst>
                    <a:path w="1873397" h="1628192" fill="norm" stroke="1" extrusionOk="0">
                      <a:moveTo>
                        <a:pt x="1760265" y="875226"/>
                      </a:moveTo>
                      <a:cubicBezTo>
                        <a:pt x="1749021" y="860065"/>
                        <a:pt x="1714090" y="830076"/>
                        <a:pt x="1710565" y="823728"/>
                      </a:cubicBezTo>
                      <a:cubicBezTo>
                        <a:pt x="1707420" y="817426"/>
                        <a:pt x="1719724" y="802622"/>
                        <a:pt x="1731025" y="792715"/>
                      </a:cubicBezTo>
                      <a:cubicBezTo>
                        <a:pt x="1733779" y="790261"/>
                        <a:pt x="1736290" y="788141"/>
                        <a:pt x="1738744" y="786712"/>
                      </a:cubicBezTo>
                      <a:lnTo>
                        <a:pt x="1738744" y="737335"/>
                      </a:lnTo>
                      <a:cubicBezTo>
                        <a:pt x="1738744" y="725722"/>
                        <a:pt x="1745069" y="722220"/>
                        <a:pt x="1753571" y="722220"/>
                      </a:cubicBezTo>
                      <a:cubicBezTo>
                        <a:pt x="1757799" y="722220"/>
                        <a:pt x="1762005" y="723257"/>
                        <a:pt x="1765864" y="724351"/>
                      </a:cubicBezTo>
                      <a:cubicBezTo>
                        <a:pt x="1769816" y="725031"/>
                        <a:pt x="1772615" y="726413"/>
                        <a:pt x="1772903" y="726413"/>
                      </a:cubicBezTo>
                      <a:cubicBezTo>
                        <a:pt x="1777189" y="722853"/>
                        <a:pt x="1804666" y="669305"/>
                        <a:pt x="1820138" y="635089"/>
                      </a:cubicBezTo>
                      <a:cubicBezTo>
                        <a:pt x="1823364" y="628683"/>
                        <a:pt x="1825829" y="622739"/>
                        <a:pt x="1827580" y="617808"/>
                      </a:cubicBezTo>
                      <a:cubicBezTo>
                        <a:pt x="1828974" y="614213"/>
                        <a:pt x="1830034" y="611748"/>
                        <a:pt x="1830034" y="611114"/>
                      </a:cubicBezTo>
                      <a:lnTo>
                        <a:pt x="1830034" y="610780"/>
                      </a:lnTo>
                      <a:cubicBezTo>
                        <a:pt x="1830034" y="608660"/>
                        <a:pt x="1827914" y="602992"/>
                        <a:pt x="1825115" y="595895"/>
                      </a:cubicBezTo>
                      <a:cubicBezTo>
                        <a:pt x="1819147" y="579363"/>
                        <a:pt x="1810299" y="556080"/>
                        <a:pt x="1815622" y="537762"/>
                      </a:cubicBezTo>
                      <a:lnTo>
                        <a:pt x="1815622" y="537428"/>
                      </a:lnTo>
                      <a:cubicBezTo>
                        <a:pt x="1819424" y="524386"/>
                        <a:pt x="1835725" y="498638"/>
                        <a:pt x="1849780" y="475343"/>
                      </a:cubicBezTo>
                      <a:cubicBezTo>
                        <a:pt x="1861440" y="456979"/>
                        <a:pt x="1871981" y="440044"/>
                        <a:pt x="1873398" y="435124"/>
                      </a:cubicBezTo>
                      <a:cubicBezTo>
                        <a:pt x="1870575" y="430885"/>
                        <a:pt x="1860333" y="422763"/>
                        <a:pt x="1848375" y="415735"/>
                      </a:cubicBezTo>
                      <a:cubicBezTo>
                        <a:pt x="1835725" y="408350"/>
                        <a:pt x="1821198" y="401945"/>
                        <a:pt x="1812039" y="403373"/>
                      </a:cubicBezTo>
                      <a:cubicBezTo>
                        <a:pt x="1810633" y="403719"/>
                        <a:pt x="1809573" y="404053"/>
                        <a:pt x="1808525" y="404399"/>
                      </a:cubicBezTo>
                      <a:cubicBezTo>
                        <a:pt x="1793421" y="412244"/>
                        <a:pt x="1747189" y="432601"/>
                        <a:pt x="1711970" y="444341"/>
                      </a:cubicBezTo>
                      <a:cubicBezTo>
                        <a:pt x="1704897" y="446795"/>
                        <a:pt x="1698215" y="448569"/>
                        <a:pt x="1692235" y="450286"/>
                      </a:cubicBezTo>
                      <a:cubicBezTo>
                        <a:pt x="1686256" y="451714"/>
                        <a:pt x="1680588" y="452751"/>
                        <a:pt x="1676360" y="453085"/>
                      </a:cubicBezTo>
                      <a:lnTo>
                        <a:pt x="1676003" y="453085"/>
                      </a:lnTo>
                      <a:lnTo>
                        <a:pt x="1674954" y="453085"/>
                      </a:lnTo>
                      <a:cubicBezTo>
                        <a:pt x="1667512" y="453488"/>
                        <a:pt x="1657328" y="453488"/>
                        <a:pt x="1646060" y="453085"/>
                      </a:cubicBezTo>
                      <a:cubicBezTo>
                        <a:pt x="1617478" y="452751"/>
                        <a:pt x="1581556" y="452060"/>
                        <a:pt x="1567109" y="459444"/>
                      </a:cubicBezTo>
                      <a:lnTo>
                        <a:pt x="1566383" y="460136"/>
                      </a:lnTo>
                      <a:lnTo>
                        <a:pt x="1566383" y="459790"/>
                      </a:lnTo>
                      <a:cubicBezTo>
                        <a:pt x="1559010" y="464755"/>
                        <a:pt x="1561118" y="499605"/>
                        <a:pt x="1562870" y="533131"/>
                      </a:cubicBezTo>
                      <a:cubicBezTo>
                        <a:pt x="1564989" y="564893"/>
                        <a:pt x="1566741" y="595895"/>
                        <a:pt x="1558284" y="607232"/>
                      </a:cubicBezTo>
                      <a:lnTo>
                        <a:pt x="1558284" y="607577"/>
                      </a:lnTo>
                      <a:cubicBezTo>
                        <a:pt x="1550508" y="617474"/>
                        <a:pt x="1539275" y="631495"/>
                        <a:pt x="1524794" y="644927"/>
                      </a:cubicBezTo>
                      <a:cubicBezTo>
                        <a:pt x="1509967" y="658314"/>
                        <a:pt x="1491983" y="670734"/>
                        <a:pt x="1471949" y="677370"/>
                      </a:cubicBezTo>
                      <a:cubicBezTo>
                        <a:pt x="1458884" y="681598"/>
                        <a:pt x="1445174" y="687266"/>
                        <a:pt x="1430647" y="692934"/>
                      </a:cubicBezTo>
                      <a:cubicBezTo>
                        <a:pt x="1403596" y="703810"/>
                        <a:pt x="1374288" y="715480"/>
                        <a:pt x="1339081" y="722853"/>
                      </a:cubicBezTo>
                      <a:cubicBezTo>
                        <a:pt x="1311903" y="728522"/>
                        <a:pt x="1290394" y="730987"/>
                        <a:pt x="1271754" y="730987"/>
                      </a:cubicBezTo>
                      <a:cubicBezTo>
                        <a:pt x="1252710" y="730641"/>
                        <a:pt x="1236835" y="727496"/>
                        <a:pt x="1222019" y="721137"/>
                      </a:cubicBezTo>
                      <a:cubicBezTo>
                        <a:pt x="1194519" y="709466"/>
                        <a:pt x="1206904" y="652715"/>
                        <a:pt x="1213229" y="623764"/>
                      </a:cubicBezTo>
                      <a:cubicBezTo>
                        <a:pt x="1214576" y="616725"/>
                        <a:pt x="1215694" y="611748"/>
                        <a:pt x="1215694" y="610089"/>
                      </a:cubicBezTo>
                      <a:cubicBezTo>
                        <a:pt x="1215694" y="604766"/>
                        <a:pt x="1220245" y="571587"/>
                        <a:pt x="1224818" y="537762"/>
                      </a:cubicBezTo>
                      <a:cubicBezTo>
                        <a:pt x="1229795" y="502071"/>
                        <a:pt x="1235083" y="465850"/>
                        <a:pt x="1235083" y="460136"/>
                      </a:cubicBezTo>
                      <a:lnTo>
                        <a:pt x="1235083" y="459790"/>
                      </a:lnTo>
                      <a:cubicBezTo>
                        <a:pt x="1235083" y="454859"/>
                        <a:pt x="1200867" y="435816"/>
                        <a:pt x="1176892" y="423788"/>
                      </a:cubicBezTo>
                      <a:cubicBezTo>
                        <a:pt x="1171985" y="421334"/>
                        <a:pt x="1167399" y="419272"/>
                        <a:pt x="1163828" y="417509"/>
                      </a:cubicBezTo>
                      <a:cubicBezTo>
                        <a:pt x="1160683" y="416415"/>
                        <a:pt x="1158217" y="415389"/>
                        <a:pt x="1156800" y="415044"/>
                      </a:cubicBezTo>
                      <a:lnTo>
                        <a:pt x="1156443" y="415044"/>
                      </a:lnTo>
                      <a:cubicBezTo>
                        <a:pt x="1153644" y="415044"/>
                        <a:pt x="1144807" y="417509"/>
                        <a:pt x="1133540" y="420700"/>
                      </a:cubicBezTo>
                      <a:cubicBezTo>
                        <a:pt x="1110983" y="426657"/>
                        <a:pt x="1079635" y="435124"/>
                        <a:pt x="1060246" y="433350"/>
                      </a:cubicBezTo>
                      <a:lnTo>
                        <a:pt x="1057780" y="433350"/>
                      </a:lnTo>
                      <a:cubicBezTo>
                        <a:pt x="1034520" y="429859"/>
                        <a:pt x="1020038" y="401657"/>
                        <a:pt x="1013045" y="371957"/>
                      </a:cubicBezTo>
                      <a:cubicBezTo>
                        <a:pt x="1011640" y="366358"/>
                        <a:pt x="1010914" y="360747"/>
                        <a:pt x="1009797" y="355079"/>
                      </a:cubicBezTo>
                      <a:cubicBezTo>
                        <a:pt x="1009174" y="349768"/>
                        <a:pt x="1008748" y="344157"/>
                        <a:pt x="1008402" y="338892"/>
                      </a:cubicBezTo>
                      <a:lnTo>
                        <a:pt x="1008402" y="337464"/>
                      </a:lnTo>
                      <a:cubicBezTo>
                        <a:pt x="1008057" y="329399"/>
                        <a:pt x="1007688" y="320528"/>
                        <a:pt x="1007688" y="312060"/>
                      </a:cubicBezTo>
                      <a:cubicBezTo>
                        <a:pt x="1006997" y="285966"/>
                        <a:pt x="1006283" y="260966"/>
                        <a:pt x="1003483" y="248201"/>
                      </a:cubicBezTo>
                      <a:lnTo>
                        <a:pt x="1003483" y="247856"/>
                      </a:lnTo>
                      <a:cubicBezTo>
                        <a:pt x="1000672" y="236589"/>
                        <a:pt x="953103" y="157925"/>
                        <a:pt x="917113" y="100817"/>
                      </a:cubicBezTo>
                      <a:cubicBezTo>
                        <a:pt x="910085" y="89896"/>
                        <a:pt x="903760" y="79308"/>
                        <a:pt x="897712" y="70149"/>
                      </a:cubicBezTo>
                      <a:cubicBezTo>
                        <a:pt x="892113" y="61348"/>
                        <a:pt x="887193" y="54251"/>
                        <a:pt x="883680" y="48640"/>
                      </a:cubicBezTo>
                      <a:lnTo>
                        <a:pt x="883311" y="48295"/>
                      </a:lnTo>
                      <a:cubicBezTo>
                        <a:pt x="869210" y="27477"/>
                        <a:pt x="864624" y="10876"/>
                        <a:pt x="863553" y="0"/>
                      </a:cubicBezTo>
                      <a:cubicBezTo>
                        <a:pt x="830408" y="14769"/>
                        <a:pt x="758865" y="45438"/>
                        <a:pt x="675328" y="71532"/>
                      </a:cubicBezTo>
                      <a:cubicBezTo>
                        <a:pt x="636907" y="100472"/>
                        <a:pt x="597057" y="141727"/>
                        <a:pt x="573140" y="166393"/>
                      </a:cubicBezTo>
                      <a:cubicBezTo>
                        <a:pt x="562898" y="177315"/>
                        <a:pt x="555179" y="185437"/>
                        <a:pt x="551654" y="187960"/>
                      </a:cubicBezTo>
                      <a:lnTo>
                        <a:pt x="551654" y="188248"/>
                      </a:lnTo>
                      <a:lnTo>
                        <a:pt x="551228" y="188248"/>
                      </a:lnTo>
                      <a:cubicBezTo>
                        <a:pt x="549142" y="189734"/>
                        <a:pt x="541769" y="195679"/>
                        <a:pt x="532253" y="203409"/>
                      </a:cubicBezTo>
                      <a:cubicBezTo>
                        <a:pt x="504719" y="225321"/>
                        <a:pt x="458210" y="262337"/>
                        <a:pt x="444143" y="270805"/>
                      </a:cubicBezTo>
                      <a:lnTo>
                        <a:pt x="443717" y="270805"/>
                      </a:lnTo>
                      <a:cubicBezTo>
                        <a:pt x="430733" y="278190"/>
                        <a:pt x="387023" y="300724"/>
                        <a:pt x="353141" y="316231"/>
                      </a:cubicBezTo>
                      <a:cubicBezTo>
                        <a:pt x="346113" y="319492"/>
                        <a:pt x="339731" y="322291"/>
                        <a:pt x="334823" y="324411"/>
                      </a:cubicBezTo>
                      <a:cubicBezTo>
                        <a:pt x="329190" y="326531"/>
                        <a:pt x="324259" y="328593"/>
                        <a:pt x="320399" y="330021"/>
                      </a:cubicBezTo>
                      <a:lnTo>
                        <a:pt x="319996" y="330021"/>
                      </a:lnTo>
                      <a:cubicBezTo>
                        <a:pt x="309432" y="333570"/>
                        <a:pt x="296079" y="345528"/>
                        <a:pt x="280204" y="359664"/>
                      </a:cubicBezTo>
                      <a:cubicBezTo>
                        <a:pt x="259397" y="378362"/>
                        <a:pt x="235089" y="400217"/>
                        <a:pt x="206172" y="411899"/>
                      </a:cubicBezTo>
                      <a:lnTo>
                        <a:pt x="205861" y="411899"/>
                      </a:lnTo>
                      <a:cubicBezTo>
                        <a:pt x="162796" y="429122"/>
                        <a:pt x="32809" y="471461"/>
                        <a:pt x="0" y="482037"/>
                      </a:cubicBezTo>
                      <a:cubicBezTo>
                        <a:pt x="22199" y="533131"/>
                        <a:pt x="40525" y="574444"/>
                        <a:pt x="43711" y="579709"/>
                      </a:cubicBezTo>
                      <a:cubicBezTo>
                        <a:pt x="52117" y="593833"/>
                        <a:pt x="35890" y="602301"/>
                        <a:pt x="34496" y="611460"/>
                      </a:cubicBezTo>
                      <a:cubicBezTo>
                        <a:pt x="33440" y="620619"/>
                        <a:pt x="22874" y="623073"/>
                        <a:pt x="33440" y="632981"/>
                      </a:cubicBezTo>
                      <a:cubicBezTo>
                        <a:pt x="43711" y="642473"/>
                        <a:pt x="124064" y="684063"/>
                        <a:pt x="131103" y="685158"/>
                      </a:cubicBezTo>
                      <a:cubicBezTo>
                        <a:pt x="138142" y="686586"/>
                        <a:pt x="139536" y="676690"/>
                        <a:pt x="148384" y="686586"/>
                      </a:cubicBezTo>
                      <a:cubicBezTo>
                        <a:pt x="157589" y="696079"/>
                        <a:pt x="158937" y="707750"/>
                        <a:pt x="160746" y="727496"/>
                      </a:cubicBezTo>
                      <a:cubicBezTo>
                        <a:pt x="162796" y="746886"/>
                        <a:pt x="210089" y="874880"/>
                        <a:pt x="211137" y="908405"/>
                      </a:cubicBezTo>
                      <a:cubicBezTo>
                        <a:pt x="212554" y="942276"/>
                        <a:pt x="214997" y="967276"/>
                        <a:pt x="213948" y="985652"/>
                      </a:cubicBezTo>
                      <a:cubicBezTo>
                        <a:pt x="212554" y="1003612"/>
                        <a:pt x="226252" y="1076273"/>
                        <a:pt x="226252" y="1085766"/>
                      </a:cubicBezTo>
                      <a:cubicBezTo>
                        <a:pt x="226252" y="1095674"/>
                        <a:pt x="237923" y="1126676"/>
                        <a:pt x="271356" y="1140121"/>
                      </a:cubicBezTo>
                      <a:cubicBezTo>
                        <a:pt x="305238" y="1153796"/>
                        <a:pt x="394408" y="1140121"/>
                        <a:pt x="394408" y="1140121"/>
                      </a:cubicBezTo>
                      <a:cubicBezTo>
                        <a:pt x="394408" y="1140121"/>
                        <a:pt x="532944" y="1172505"/>
                        <a:pt x="556205" y="1177079"/>
                      </a:cubicBezTo>
                      <a:cubicBezTo>
                        <a:pt x="579465" y="1181722"/>
                        <a:pt x="572737" y="1232125"/>
                        <a:pt x="573463" y="1242367"/>
                      </a:cubicBezTo>
                      <a:cubicBezTo>
                        <a:pt x="574154" y="1252954"/>
                        <a:pt x="579465" y="1246940"/>
                        <a:pt x="591803" y="1243738"/>
                      </a:cubicBezTo>
                      <a:cubicBezTo>
                        <a:pt x="604154" y="1240593"/>
                        <a:pt x="607299" y="1245178"/>
                        <a:pt x="622114" y="1266341"/>
                      </a:cubicBezTo>
                      <a:cubicBezTo>
                        <a:pt x="636907" y="1287793"/>
                        <a:pt x="663312" y="1458184"/>
                        <a:pt x="666884" y="1465211"/>
                      </a:cubicBezTo>
                      <a:cubicBezTo>
                        <a:pt x="670063" y="1472262"/>
                        <a:pt x="725766" y="1574554"/>
                        <a:pt x="737724" y="1583770"/>
                      </a:cubicBezTo>
                      <a:cubicBezTo>
                        <a:pt x="750074" y="1592526"/>
                        <a:pt x="845949" y="1611570"/>
                        <a:pt x="850512" y="1611570"/>
                      </a:cubicBezTo>
                      <a:cubicBezTo>
                        <a:pt x="855062" y="1611570"/>
                        <a:pt x="934394" y="1627422"/>
                        <a:pt x="939693" y="1628171"/>
                      </a:cubicBezTo>
                      <a:cubicBezTo>
                        <a:pt x="945004" y="1628851"/>
                        <a:pt x="970004" y="1613344"/>
                        <a:pt x="970004" y="1613344"/>
                      </a:cubicBezTo>
                      <a:lnTo>
                        <a:pt x="1050338" y="1588229"/>
                      </a:lnTo>
                      <a:lnTo>
                        <a:pt x="1055695" y="1424313"/>
                      </a:lnTo>
                      <a:lnTo>
                        <a:pt x="1112734" y="1395361"/>
                      </a:lnTo>
                      <a:lnTo>
                        <a:pt x="1131789" y="1414071"/>
                      </a:lnTo>
                      <a:lnTo>
                        <a:pt x="1163482" y="1387631"/>
                      </a:lnTo>
                      <a:cubicBezTo>
                        <a:pt x="1163482" y="1387631"/>
                        <a:pt x="1192768" y="1374589"/>
                        <a:pt x="1226224" y="1348495"/>
                      </a:cubicBezTo>
                      <a:cubicBezTo>
                        <a:pt x="1260095" y="1322758"/>
                        <a:pt x="1283344" y="1317090"/>
                        <a:pt x="1284403" y="1312516"/>
                      </a:cubicBezTo>
                      <a:cubicBezTo>
                        <a:pt x="1285809" y="1307942"/>
                        <a:pt x="1305210" y="1266341"/>
                        <a:pt x="1328470" y="1252263"/>
                      </a:cubicBezTo>
                      <a:cubicBezTo>
                        <a:pt x="1351719" y="1238127"/>
                        <a:pt x="1369380" y="1252263"/>
                        <a:pt x="1421154" y="1250777"/>
                      </a:cubicBezTo>
                      <a:cubicBezTo>
                        <a:pt x="1472640" y="1249751"/>
                        <a:pt x="1466257" y="1232874"/>
                        <a:pt x="1491649" y="1211987"/>
                      </a:cubicBezTo>
                      <a:cubicBezTo>
                        <a:pt x="1516706" y="1191215"/>
                        <a:pt x="1512098" y="1191906"/>
                        <a:pt x="1511775" y="1179199"/>
                      </a:cubicBezTo>
                      <a:cubicBezTo>
                        <a:pt x="1511084" y="1166215"/>
                        <a:pt x="1533584" y="1133024"/>
                        <a:pt x="1543849" y="1110490"/>
                      </a:cubicBezTo>
                      <a:cubicBezTo>
                        <a:pt x="1554367" y="1087828"/>
                        <a:pt x="1558284" y="1025121"/>
                        <a:pt x="1564644" y="1018428"/>
                      </a:cubicBezTo>
                      <a:cubicBezTo>
                        <a:pt x="1570969" y="1012080"/>
                        <a:pt x="1598860" y="1026158"/>
                        <a:pt x="1602720" y="1026158"/>
                      </a:cubicBezTo>
                      <a:cubicBezTo>
                        <a:pt x="1606579" y="1026158"/>
                        <a:pt x="1766924" y="910179"/>
                        <a:pt x="1778606" y="903774"/>
                      </a:cubicBezTo>
                      <a:cubicBezTo>
                        <a:pt x="1790564" y="897080"/>
                        <a:pt x="1771164" y="890041"/>
                        <a:pt x="1760265" y="875226"/>
                      </a:cubicBezTo>
                      <a:lnTo>
                        <a:pt x="1760265" y="875226"/>
                      </a:lnTo>
                      <a:close/>
                    </a:path>
                  </a:pathLst>
                </a:custGeom>
                <a:solidFill>
                  <a:srgbClr val="E7E6E6"/>
                </a:solidFill>
                <a:ln w="1151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46" name="Полилиния: фигура 945"/>
                <p:cNvSpPr/>
                <p:nvPr/>
              </p:nvSpPr>
              <p:spPr bwMode="auto">
                <a:xfrm flipH="0" flipV="0">
                  <a:off x="4354707" y="1568364"/>
                  <a:ext cx="3247677" cy="2111623"/>
                </a:xfrm>
                <a:custGeom>
                  <a:avLst/>
                  <a:gdLst>
                    <a:gd name="connsiteX0" fmla="*/ 3201135 w 3247678"/>
                    <a:gd name="connsiteY0" fmla="*/ 1032483 h 2111624"/>
                    <a:gd name="connsiteX1" fmla="*/ 3154707 w 3247678"/>
                    <a:gd name="connsiteY1" fmla="*/ 1086169 h 2111624"/>
                    <a:gd name="connsiteX2" fmla="*/ 3168416 w 3247678"/>
                    <a:gd name="connsiteY2" fmla="*/ 1109787 h 2111624"/>
                    <a:gd name="connsiteX3" fmla="*/ 3165882 w 3247678"/>
                    <a:gd name="connsiteY3" fmla="*/ 1141238 h 2111624"/>
                    <a:gd name="connsiteX4" fmla="*/ 2985123 w 3247678"/>
                    <a:gd name="connsiteY4" fmla="*/ 1248381 h 2111624"/>
                    <a:gd name="connsiteX5" fmla="*/ 2882243 w 3247678"/>
                    <a:gd name="connsiteY5" fmla="*/ 1308288 h 2111624"/>
                    <a:gd name="connsiteX6" fmla="*/ 2856091 w 3247678"/>
                    <a:gd name="connsiteY6" fmla="*/ 1321422 h 2111624"/>
                    <a:gd name="connsiteX7" fmla="*/ 2765193 w 3247678"/>
                    <a:gd name="connsiteY7" fmla="*/ 1398265 h 2111624"/>
                    <a:gd name="connsiteX8" fmla="*/ 2671414 w 3247678"/>
                    <a:gd name="connsiteY8" fmla="*/ 1412780 h 2111624"/>
                    <a:gd name="connsiteX9" fmla="*/ 2542498 w 3247678"/>
                    <a:gd name="connsiteY9" fmla="*/ 1295270 h 2111624"/>
                    <a:gd name="connsiteX10" fmla="*/ 2451830 w 3247678"/>
                    <a:gd name="connsiteY10" fmla="*/ 1296307 h 2111624"/>
                    <a:gd name="connsiteX11" fmla="*/ 2226601 w 3247678"/>
                    <a:gd name="connsiteY11" fmla="*/ 1490315 h 2111624"/>
                    <a:gd name="connsiteX12" fmla="*/ 2234435 w 3247678"/>
                    <a:gd name="connsiteY12" fmla="*/ 1554485 h 2111624"/>
                    <a:gd name="connsiteX13" fmla="*/ 2166348 w 3247678"/>
                    <a:gd name="connsiteY13" fmla="*/ 1606328 h 2111624"/>
                    <a:gd name="connsiteX14" fmla="*/ 2091924 w 3247678"/>
                    <a:gd name="connsiteY14" fmla="*/ 1530522 h 2111624"/>
                    <a:gd name="connsiteX15" fmla="*/ 1998146 w 3247678"/>
                    <a:gd name="connsiteY15" fmla="*/ 1531213 h 2111624"/>
                    <a:gd name="connsiteX16" fmla="*/ 1975566 w 3247678"/>
                    <a:gd name="connsiteY16" fmla="*/ 1549186 h 2111624"/>
                    <a:gd name="connsiteX17" fmla="*/ 1951027 w 3247678"/>
                    <a:gd name="connsiteY17" fmla="*/ 1546766 h 2111624"/>
                    <a:gd name="connsiteX18" fmla="*/ 1931672 w 3247678"/>
                    <a:gd name="connsiteY18" fmla="*/ 1543540 h 2111624"/>
                    <a:gd name="connsiteX19" fmla="*/ 1903677 w 3247678"/>
                    <a:gd name="connsiteY19" fmla="*/ 1536513 h 2111624"/>
                    <a:gd name="connsiteX20" fmla="*/ 1867386 w 3247678"/>
                    <a:gd name="connsiteY20" fmla="*/ 1535822 h 2111624"/>
                    <a:gd name="connsiteX21" fmla="*/ 1853331 w 3247678"/>
                    <a:gd name="connsiteY21" fmla="*/ 1470615 h 2111624"/>
                    <a:gd name="connsiteX22" fmla="*/ 1853331 w 3247678"/>
                    <a:gd name="connsiteY22" fmla="*/ 1454716 h 2111624"/>
                    <a:gd name="connsiteX23" fmla="*/ 1751028 w 3247678"/>
                    <a:gd name="connsiteY23" fmla="*/ 1436052 h 2111624"/>
                    <a:gd name="connsiteX24" fmla="*/ 1736627 w 3247678"/>
                    <a:gd name="connsiteY24" fmla="*/ 1460015 h 2111624"/>
                    <a:gd name="connsiteX25" fmla="*/ 1667503 w 3247678"/>
                    <a:gd name="connsiteY25" fmla="*/ 1466698 h 2111624"/>
                    <a:gd name="connsiteX26" fmla="*/ 1610821 w 3247678"/>
                    <a:gd name="connsiteY26" fmla="*/ 1507250 h 2111624"/>
                    <a:gd name="connsiteX27" fmla="*/ 1474762 w 3247678"/>
                    <a:gd name="connsiteY27" fmla="*/ 1510476 h 2111624"/>
                    <a:gd name="connsiteX28" fmla="*/ 1460707 w 3247678"/>
                    <a:gd name="connsiteY28" fmla="*/ 1504024 h 2111624"/>
                    <a:gd name="connsiteX29" fmla="*/ 1424417 w 3247678"/>
                    <a:gd name="connsiteY29" fmla="*/ 1513241 h 2111624"/>
                    <a:gd name="connsiteX30" fmla="*/ 1393311 w 3247678"/>
                    <a:gd name="connsiteY30" fmla="*/ 1526605 h 2111624"/>
                    <a:gd name="connsiteX31" fmla="*/ 1382366 w 3247678"/>
                    <a:gd name="connsiteY31" fmla="*/ 1528794 h 2111624"/>
                    <a:gd name="connsiteX32" fmla="*/ 1361629 w 3247678"/>
                    <a:gd name="connsiteY32" fmla="*/ 1504831 h 2111624"/>
                    <a:gd name="connsiteX33" fmla="*/ 1353910 w 3247678"/>
                    <a:gd name="connsiteY33" fmla="*/ 1476260 h 2111624"/>
                    <a:gd name="connsiteX34" fmla="*/ 1355293 w 3247678"/>
                    <a:gd name="connsiteY34" fmla="*/ 1451490 h 2111624"/>
                    <a:gd name="connsiteX35" fmla="*/ 1342274 w 3247678"/>
                    <a:gd name="connsiteY35" fmla="*/ 1429716 h 2111624"/>
                    <a:gd name="connsiteX36" fmla="*/ 1314394 w 3247678"/>
                    <a:gd name="connsiteY36" fmla="*/ 1423264 h 2111624"/>
                    <a:gd name="connsiteX37" fmla="*/ 1271768 w 3247678"/>
                    <a:gd name="connsiteY37" fmla="*/ 1425799 h 2111624"/>
                    <a:gd name="connsiteX38" fmla="*/ 1245615 w 3247678"/>
                    <a:gd name="connsiteY38" fmla="*/ 1438817 h 2111624"/>
                    <a:gd name="connsiteX39" fmla="*/ 1201261 w 3247678"/>
                    <a:gd name="connsiteY39" fmla="*/ 1460015 h 2111624"/>
                    <a:gd name="connsiteX40" fmla="*/ 1185708 w 3247678"/>
                    <a:gd name="connsiteY40" fmla="*/ 1428219 h 2111624"/>
                    <a:gd name="connsiteX41" fmla="*/ 1162782 w 3247678"/>
                    <a:gd name="connsiteY41" fmla="*/ 1429716 h 2111624"/>
                    <a:gd name="connsiteX42" fmla="*/ 1120847 w 3247678"/>
                    <a:gd name="connsiteY42" fmla="*/ 1452297 h 2111624"/>
                    <a:gd name="connsiteX43" fmla="*/ 1077529 w 3247678"/>
                    <a:gd name="connsiteY43" fmla="*/ 1437435 h 2111624"/>
                    <a:gd name="connsiteX44" fmla="*/ 1011631 w 3247678"/>
                    <a:gd name="connsiteY44" fmla="*/ 1436744 h 2111624"/>
                    <a:gd name="connsiteX45" fmla="*/ 974188 w 3247678"/>
                    <a:gd name="connsiteY45" fmla="*/ 1467734 h 2111624"/>
                    <a:gd name="connsiteX46" fmla="*/ 907944 w 3247678"/>
                    <a:gd name="connsiteY46" fmla="*/ 1423264 h 2111624"/>
                    <a:gd name="connsiteX47" fmla="*/ 846309 w 3247678"/>
                    <a:gd name="connsiteY47" fmla="*/ 1423264 h 2111624"/>
                    <a:gd name="connsiteX48" fmla="*/ 814973 w 3247678"/>
                    <a:gd name="connsiteY48" fmla="*/ 1425108 h 2111624"/>
                    <a:gd name="connsiteX49" fmla="*/ 782830 w 3247678"/>
                    <a:gd name="connsiteY49" fmla="*/ 1409555 h 2111624"/>
                    <a:gd name="connsiteX50" fmla="*/ 743775 w 3247678"/>
                    <a:gd name="connsiteY50" fmla="*/ 1395845 h 2111624"/>
                    <a:gd name="connsiteX51" fmla="*/ 722922 w 3247678"/>
                    <a:gd name="connsiteY51" fmla="*/ 1407135 h 2111624"/>
                    <a:gd name="connsiteX52" fmla="*/ 727531 w 3247678"/>
                    <a:gd name="connsiteY52" fmla="*/ 1489278 h 2111624"/>
                    <a:gd name="connsiteX53" fmla="*/ 694697 w 3247678"/>
                    <a:gd name="connsiteY53" fmla="*/ 1515660 h 2111624"/>
                    <a:gd name="connsiteX54" fmla="*/ 712669 w 3247678"/>
                    <a:gd name="connsiteY54" fmla="*/ 1564393 h 2111624"/>
                    <a:gd name="connsiteX55" fmla="*/ 716586 w 3247678"/>
                    <a:gd name="connsiteY55" fmla="*/ 1599300 h 2111624"/>
                    <a:gd name="connsiteX56" fmla="*/ 695849 w 3247678"/>
                    <a:gd name="connsiteY56" fmla="*/ 1611627 h 2111624"/>
                    <a:gd name="connsiteX57" fmla="*/ 642162 w 3247678"/>
                    <a:gd name="connsiteY57" fmla="*/ 1639508 h 2111624"/>
                    <a:gd name="connsiteX58" fmla="*/ 631218 w 3247678"/>
                    <a:gd name="connsiteY58" fmla="*/ 1695498 h 2111624"/>
                    <a:gd name="connsiteX59" fmla="*/ 643660 w 3247678"/>
                    <a:gd name="connsiteY59" fmla="*/ 1725913 h 2111624"/>
                    <a:gd name="connsiteX60" fmla="*/ 657370 w 3247678"/>
                    <a:gd name="connsiteY60" fmla="*/ 1748032 h 2111624"/>
                    <a:gd name="connsiteX61" fmla="*/ 649305 w 3247678"/>
                    <a:gd name="connsiteY61" fmla="*/ 1802064 h 2111624"/>
                    <a:gd name="connsiteX62" fmla="*/ 624881 w 3247678"/>
                    <a:gd name="connsiteY62" fmla="*/ 1849645 h 2111624"/>
                    <a:gd name="connsiteX63" fmla="*/ 630872 w 3247678"/>
                    <a:gd name="connsiteY63" fmla="*/ 1869460 h 2111624"/>
                    <a:gd name="connsiteX64" fmla="*/ 635826 w 3247678"/>
                    <a:gd name="connsiteY64" fmla="*/ 1955174 h 2111624"/>
                    <a:gd name="connsiteX65" fmla="*/ 631218 w 3247678"/>
                    <a:gd name="connsiteY65" fmla="*/ 2095150 h 2111624"/>
                    <a:gd name="connsiteX66" fmla="*/ 608752 w 3247678"/>
                    <a:gd name="connsiteY66" fmla="*/ 2109897 h 2111624"/>
                    <a:gd name="connsiteX67" fmla="*/ 607255 w 3247678"/>
                    <a:gd name="connsiteY67" fmla="*/ 2111625 h 2111624"/>
                    <a:gd name="connsiteX68" fmla="*/ 573499 w 3247678"/>
                    <a:gd name="connsiteY68" fmla="*/ 2095496 h 2111624"/>
                    <a:gd name="connsiteX69" fmla="*/ 533638 w 3247678"/>
                    <a:gd name="connsiteY69" fmla="*/ 2077754 h 2111624"/>
                    <a:gd name="connsiteX70" fmla="*/ 533292 w 3247678"/>
                    <a:gd name="connsiteY70" fmla="*/ 2077408 h 2111624"/>
                    <a:gd name="connsiteX71" fmla="*/ 532947 w 3247678"/>
                    <a:gd name="connsiteY71" fmla="*/ 2077408 h 2111624"/>
                    <a:gd name="connsiteX72" fmla="*/ 503684 w 3247678"/>
                    <a:gd name="connsiteY72" fmla="*/ 2060934 h 2111624"/>
                    <a:gd name="connsiteX73" fmla="*/ 494468 w 3247678"/>
                    <a:gd name="connsiteY73" fmla="*/ 2044690 h 2111624"/>
                    <a:gd name="connsiteX74" fmla="*/ 460251 w 3247678"/>
                    <a:gd name="connsiteY74" fmla="*/ 2001602 h 2111624"/>
                    <a:gd name="connsiteX75" fmla="*/ 430067 w 3247678"/>
                    <a:gd name="connsiteY75" fmla="*/ 1986165 h 2111624"/>
                    <a:gd name="connsiteX76" fmla="*/ 386288 w 3247678"/>
                    <a:gd name="connsiteY76" fmla="*/ 1957593 h 2111624"/>
                    <a:gd name="connsiteX77" fmla="*/ 353224 w 3247678"/>
                    <a:gd name="connsiteY77" fmla="*/ 1932594 h 2111624"/>
                    <a:gd name="connsiteX78" fmla="*/ 319353 w 3247678"/>
                    <a:gd name="connsiteY78" fmla="*/ 1927640 h 2111624"/>
                    <a:gd name="connsiteX79" fmla="*/ 295045 w 3247678"/>
                    <a:gd name="connsiteY79" fmla="*/ 1926948 h 2111624"/>
                    <a:gd name="connsiteX80" fmla="*/ 273155 w 3247678"/>
                    <a:gd name="connsiteY80" fmla="*/ 1922686 h 2111624"/>
                    <a:gd name="connsiteX81" fmla="*/ 252418 w 3247678"/>
                    <a:gd name="connsiteY81" fmla="*/ 1884207 h 2111624"/>
                    <a:gd name="connsiteX82" fmla="*/ 230874 w 3247678"/>
                    <a:gd name="connsiteY82" fmla="*/ 1841234 h 2111624"/>
                    <a:gd name="connsiteX83" fmla="*/ 230874 w 3247678"/>
                    <a:gd name="connsiteY83" fmla="*/ 1840774 h 2111624"/>
                    <a:gd name="connsiteX84" fmla="*/ 200114 w 3247678"/>
                    <a:gd name="connsiteY84" fmla="*/ 1818654 h 2111624"/>
                    <a:gd name="connsiteX85" fmla="*/ 149769 w 3247678"/>
                    <a:gd name="connsiteY85" fmla="*/ 1776028 h 2111624"/>
                    <a:gd name="connsiteX86" fmla="*/ 154377 w 3247678"/>
                    <a:gd name="connsiteY86" fmla="*/ 1751604 h 2111624"/>
                    <a:gd name="connsiteX87" fmla="*/ 165667 w 3247678"/>
                    <a:gd name="connsiteY87" fmla="*/ 1727641 h 2111624"/>
                    <a:gd name="connsiteX88" fmla="*/ 167395 w 3247678"/>
                    <a:gd name="connsiteY88" fmla="*/ 1683632 h 2111624"/>
                    <a:gd name="connsiteX89" fmla="*/ 163824 w 3247678"/>
                    <a:gd name="connsiteY89" fmla="*/ 1658978 h 2111624"/>
                    <a:gd name="connsiteX90" fmla="*/ 164285 w 3247678"/>
                    <a:gd name="connsiteY90" fmla="*/ 1658978 h 2111624"/>
                    <a:gd name="connsiteX91" fmla="*/ 136750 w 3247678"/>
                    <a:gd name="connsiteY91" fmla="*/ 1642618 h 2111624"/>
                    <a:gd name="connsiteX92" fmla="*/ 136750 w 3247678"/>
                    <a:gd name="connsiteY92" fmla="*/ 1568310 h 2111624"/>
                    <a:gd name="connsiteX93" fmla="*/ 111290 w 3247678"/>
                    <a:gd name="connsiteY93" fmla="*/ 1536858 h 2111624"/>
                    <a:gd name="connsiteX94" fmla="*/ 109331 w 3247678"/>
                    <a:gd name="connsiteY94" fmla="*/ 1535361 h 2111624"/>
                    <a:gd name="connsiteX95" fmla="*/ 103686 w 3247678"/>
                    <a:gd name="connsiteY95" fmla="*/ 1518541 h 2111624"/>
                    <a:gd name="connsiteX96" fmla="*/ 103225 w 3247678"/>
                    <a:gd name="connsiteY96" fmla="*/ 1499877 h 2111624"/>
                    <a:gd name="connsiteX97" fmla="*/ 80069 w 3247678"/>
                    <a:gd name="connsiteY97" fmla="*/ 1481444 h 2111624"/>
                    <a:gd name="connsiteX98" fmla="*/ 70506 w 3247678"/>
                    <a:gd name="connsiteY98" fmla="*/ 1481790 h 2111624"/>
                    <a:gd name="connsiteX99" fmla="*/ 24309 w 3247678"/>
                    <a:gd name="connsiteY99" fmla="*/ 1480177 h 2111624"/>
                    <a:gd name="connsiteX100" fmla="*/ 0 w 3247678"/>
                    <a:gd name="connsiteY100" fmla="*/ 1478679 h 2111624"/>
                    <a:gd name="connsiteX101" fmla="*/ 346 w 3247678"/>
                    <a:gd name="connsiteY101" fmla="*/ 1464509 h 2111624"/>
                    <a:gd name="connsiteX102" fmla="*/ 5299 w 3247678"/>
                    <a:gd name="connsiteY102" fmla="*/ 1393311 h 2111624"/>
                    <a:gd name="connsiteX103" fmla="*/ 5645 w 3247678"/>
                    <a:gd name="connsiteY103" fmla="*/ 1392274 h 2111624"/>
                    <a:gd name="connsiteX104" fmla="*/ 14055 w 3247678"/>
                    <a:gd name="connsiteY104" fmla="*/ 1378564 h 2111624"/>
                    <a:gd name="connsiteX105" fmla="*/ 18548 w 3247678"/>
                    <a:gd name="connsiteY105" fmla="*/ 1375338 h 2111624"/>
                    <a:gd name="connsiteX106" fmla="*/ 25000 w 3247678"/>
                    <a:gd name="connsiteY106" fmla="*/ 1374993 h 2111624"/>
                    <a:gd name="connsiteX107" fmla="*/ 53571 w 3247678"/>
                    <a:gd name="connsiteY107" fmla="*/ 1378219 h 2111624"/>
                    <a:gd name="connsiteX108" fmla="*/ 80645 w 3247678"/>
                    <a:gd name="connsiteY108" fmla="*/ 1369693 h 2111624"/>
                    <a:gd name="connsiteX109" fmla="*/ 97235 w 3247678"/>
                    <a:gd name="connsiteY109" fmla="*/ 1363011 h 2111624"/>
                    <a:gd name="connsiteX110" fmla="*/ 124769 w 3247678"/>
                    <a:gd name="connsiteY110" fmla="*/ 1360938 h 2111624"/>
                    <a:gd name="connsiteX111" fmla="*/ 155068 w 3247678"/>
                    <a:gd name="connsiteY111" fmla="*/ 1353564 h 2111624"/>
                    <a:gd name="connsiteX112" fmla="*/ 177995 w 3247678"/>
                    <a:gd name="connsiteY112" fmla="*/ 1311168 h 2111624"/>
                    <a:gd name="connsiteX113" fmla="*/ 181912 w 3247678"/>
                    <a:gd name="connsiteY113" fmla="*/ 1302643 h 2111624"/>
                    <a:gd name="connsiteX114" fmla="*/ 184676 w 3247678"/>
                    <a:gd name="connsiteY114" fmla="*/ 1296307 h 2111624"/>
                    <a:gd name="connsiteX115" fmla="*/ 186520 w 3247678"/>
                    <a:gd name="connsiteY115" fmla="*/ 1295270 h 2111624"/>
                    <a:gd name="connsiteX116" fmla="*/ 204838 w 3247678"/>
                    <a:gd name="connsiteY116" fmla="*/ 1290316 h 2111624"/>
                    <a:gd name="connsiteX117" fmla="*/ 212557 w 3247678"/>
                    <a:gd name="connsiteY117" fmla="*/ 1256099 h 2111624"/>
                    <a:gd name="connsiteX118" fmla="*/ 213248 w 3247678"/>
                    <a:gd name="connsiteY118" fmla="*/ 1239279 h 2111624"/>
                    <a:gd name="connsiteX119" fmla="*/ 213248 w 3247678"/>
                    <a:gd name="connsiteY119" fmla="*/ 1238818 h 2111624"/>
                    <a:gd name="connsiteX120" fmla="*/ 207257 w 3247678"/>
                    <a:gd name="connsiteY120" fmla="*/ 1213819 h 2111624"/>
                    <a:gd name="connsiteX121" fmla="*/ 198040 w 3247678"/>
                    <a:gd name="connsiteY121" fmla="*/ 1202874 h 2111624"/>
                    <a:gd name="connsiteX122" fmla="*/ 176842 w 3247678"/>
                    <a:gd name="connsiteY122" fmla="*/ 1180754 h 2111624"/>
                    <a:gd name="connsiteX123" fmla="*/ 162442 w 3247678"/>
                    <a:gd name="connsiteY123" fmla="*/ 1164164 h 2111624"/>
                    <a:gd name="connsiteX124" fmla="*/ 158985 w 3247678"/>
                    <a:gd name="connsiteY124" fmla="*/ 1141930 h 2111624"/>
                    <a:gd name="connsiteX125" fmla="*/ 151958 w 3247678"/>
                    <a:gd name="connsiteY125" fmla="*/ 1110478 h 2111624"/>
                    <a:gd name="connsiteX126" fmla="*/ 139170 w 3247678"/>
                    <a:gd name="connsiteY126" fmla="*/ 1108289 h 2111624"/>
                    <a:gd name="connsiteX127" fmla="*/ 132142 w 3247678"/>
                    <a:gd name="connsiteY127" fmla="*/ 1130524 h 2111624"/>
                    <a:gd name="connsiteX128" fmla="*/ 130414 w 3247678"/>
                    <a:gd name="connsiteY128" fmla="*/ 1144694 h 2111624"/>
                    <a:gd name="connsiteX129" fmla="*/ 130414 w 3247678"/>
                    <a:gd name="connsiteY129" fmla="*/ 1145040 h 2111624"/>
                    <a:gd name="connsiteX130" fmla="*/ 112788 w 3247678"/>
                    <a:gd name="connsiteY130" fmla="*/ 1140547 h 2111624"/>
                    <a:gd name="connsiteX131" fmla="*/ 104377 w 3247678"/>
                    <a:gd name="connsiteY131" fmla="*/ 1136976 h 2111624"/>
                    <a:gd name="connsiteX132" fmla="*/ 103916 w 3247678"/>
                    <a:gd name="connsiteY132" fmla="*/ 1136630 h 2111624"/>
                    <a:gd name="connsiteX133" fmla="*/ 89861 w 3247678"/>
                    <a:gd name="connsiteY133" fmla="*/ 1137321 h 2111624"/>
                    <a:gd name="connsiteX134" fmla="*/ 83179 w 3247678"/>
                    <a:gd name="connsiteY134" fmla="*/ 1075916 h 2111624"/>
                    <a:gd name="connsiteX135" fmla="*/ 81797 w 3247678"/>
                    <a:gd name="connsiteY135" fmla="*/ 1063243 h 2111624"/>
                    <a:gd name="connsiteX136" fmla="*/ 80299 w 3247678"/>
                    <a:gd name="connsiteY136" fmla="*/ 1053796 h 2111624"/>
                    <a:gd name="connsiteX137" fmla="*/ 80299 w 3247678"/>
                    <a:gd name="connsiteY137" fmla="*/ 1053336 h 2111624"/>
                    <a:gd name="connsiteX138" fmla="*/ 75115 w 3247678"/>
                    <a:gd name="connsiteY138" fmla="*/ 1034672 h 2111624"/>
                    <a:gd name="connsiteX139" fmla="*/ 64170 w 3247678"/>
                    <a:gd name="connsiteY139" fmla="*/ 1020962 h 2111624"/>
                    <a:gd name="connsiteX140" fmla="*/ 45507 w 3247678"/>
                    <a:gd name="connsiteY140" fmla="*/ 1013589 h 2111624"/>
                    <a:gd name="connsiteX141" fmla="*/ 38710 w 3247678"/>
                    <a:gd name="connsiteY141" fmla="*/ 1011746 h 2111624"/>
                    <a:gd name="connsiteX142" fmla="*/ 38364 w 3247678"/>
                    <a:gd name="connsiteY142" fmla="*/ 1011055 h 2111624"/>
                    <a:gd name="connsiteX143" fmla="*/ 38364 w 3247678"/>
                    <a:gd name="connsiteY143" fmla="*/ 1010709 h 2111624"/>
                    <a:gd name="connsiteX144" fmla="*/ 46889 w 3247678"/>
                    <a:gd name="connsiteY144" fmla="*/ 1004718 h 2111624"/>
                    <a:gd name="connsiteX145" fmla="*/ 67050 w 3247678"/>
                    <a:gd name="connsiteY145" fmla="*/ 976147 h 2111624"/>
                    <a:gd name="connsiteX146" fmla="*/ 69009 w 3247678"/>
                    <a:gd name="connsiteY146" fmla="*/ 971193 h 2111624"/>
                    <a:gd name="connsiteX147" fmla="*/ 70161 w 3247678"/>
                    <a:gd name="connsiteY147" fmla="*/ 965548 h 2111624"/>
                    <a:gd name="connsiteX148" fmla="*/ 70161 w 3247678"/>
                    <a:gd name="connsiteY148" fmla="*/ 965202 h 2111624"/>
                    <a:gd name="connsiteX149" fmla="*/ 68778 w 3247678"/>
                    <a:gd name="connsiteY149" fmla="*/ 954603 h 2111624"/>
                    <a:gd name="connsiteX150" fmla="*/ 63018 w 3247678"/>
                    <a:gd name="connsiteY150" fmla="*/ 915433 h 2111624"/>
                    <a:gd name="connsiteX151" fmla="*/ 63364 w 3247678"/>
                    <a:gd name="connsiteY151" fmla="*/ 915433 h 2111624"/>
                    <a:gd name="connsiteX152" fmla="*/ 63364 w 3247678"/>
                    <a:gd name="connsiteY152" fmla="*/ 915087 h 2111624"/>
                    <a:gd name="connsiteX153" fmla="*/ 70852 w 3247678"/>
                    <a:gd name="connsiteY153" fmla="*/ 905295 h 2111624"/>
                    <a:gd name="connsiteX154" fmla="*/ 78225 w 3247678"/>
                    <a:gd name="connsiteY154" fmla="*/ 905295 h 2111624"/>
                    <a:gd name="connsiteX155" fmla="*/ 78225 w 3247678"/>
                    <a:gd name="connsiteY155" fmla="*/ 897922 h 2111624"/>
                    <a:gd name="connsiteX156" fmla="*/ 79262 w 3247678"/>
                    <a:gd name="connsiteY156" fmla="*/ 691586 h 2111624"/>
                    <a:gd name="connsiteX157" fmla="*/ 408177 w 3247678"/>
                    <a:gd name="connsiteY157" fmla="*/ 683867 h 2111624"/>
                    <a:gd name="connsiteX158" fmla="*/ 414860 w 3247678"/>
                    <a:gd name="connsiteY158" fmla="*/ 683867 h 2111624"/>
                    <a:gd name="connsiteX159" fmla="*/ 415551 w 3247678"/>
                    <a:gd name="connsiteY159" fmla="*/ 677185 h 2111624"/>
                    <a:gd name="connsiteX160" fmla="*/ 421196 w 3247678"/>
                    <a:gd name="connsiteY160" fmla="*/ 602992 h 2111624"/>
                    <a:gd name="connsiteX161" fmla="*/ 554029 w 3247678"/>
                    <a:gd name="connsiteY161" fmla="*/ 601610 h 2111624"/>
                    <a:gd name="connsiteX162" fmla="*/ 561172 w 3247678"/>
                    <a:gd name="connsiteY162" fmla="*/ 601610 h 2111624"/>
                    <a:gd name="connsiteX163" fmla="*/ 561172 w 3247678"/>
                    <a:gd name="connsiteY163" fmla="*/ 594237 h 2111624"/>
                    <a:gd name="connsiteX164" fmla="*/ 566011 w 3247678"/>
                    <a:gd name="connsiteY164" fmla="*/ 89631 h 2111624"/>
                    <a:gd name="connsiteX165" fmla="*/ 583292 w 3247678"/>
                    <a:gd name="connsiteY165" fmla="*/ 80069 h 2111624"/>
                    <a:gd name="connsiteX166" fmla="*/ 624190 w 3247678"/>
                    <a:gd name="connsiteY166" fmla="*/ 74424 h 2111624"/>
                    <a:gd name="connsiteX167" fmla="*/ 690780 w 3247678"/>
                    <a:gd name="connsiteY167" fmla="*/ 99539 h 2111624"/>
                    <a:gd name="connsiteX168" fmla="*/ 711286 w 3247678"/>
                    <a:gd name="connsiteY168" fmla="*/ 110022 h 2111624"/>
                    <a:gd name="connsiteX169" fmla="*/ 725803 w 3247678"/>
                    <a:gd name="connsiteY169" fmla="*/ 172810 h 2111624"/>
                    <a:gd name="connsiteX170" fmla="*/ 818083 w 3247678"/>
                    <a:gd name="connsiteY170" fmla="*/ 278224 h 2111624"/>
                    <a:gd name="connsiteX171" fmla="*/ 945732 w 3247678"/>
                    <a:gd name="connsiteY171" fmla="*/ 346312 h 2111624"/>
                    <a:gd name="connsiteX172" fmla="*/ 1010939 w 3247678"/>
                    <a:gd name="connsiteY172" fmla="*/ 413016 h 2111624"/>
                    <a:gd name="connsiteX173" fmla="*/ 1058059 w 3247678"/>
                    <a:gd name="connsiteY173" fmla="*/ 385482 h 2111624"/>
                    <a:gd name="connsiteX174" fmla="*/ 1122229 w 3247678"/>
                    <a:gd name="connsiteY174" fmla="*/ 357602 h 2111624"/>
                    <a:gd name="connsiteX175" fmla="*/ 1145155 w 3247678"/>
                    <a:gd name="connsiteY175" fmla="*/ 356450 h 2111624"/>
                    <a:gd name="connsiteX176" fmla="*/ 1186745 w 3247678"/>
                    <a:gd name="connsiteY176" fmla="*/ 337901 h 2111624"/>
                    <a:gd name="connsiteX177" fmla="*/ 1220270 w 3247678"/>
                    <a:gd name="connsiteY177" fmla="*/ 330528 h 2111624"/>
                    <a:gd name="connsiteX178" fmla="*/ 1514854 w 3247678"/>
                    <a:gd name="connsiteY178" fmla="*/ 331219 h 2111624"/>
                    <a:gd name="connsiteX179" fmla="*/ 1520499 w 3247678"/>
                    <a:gd name="connsiteY179" fmla="*/ 259676 h 2111624"/>
                    <a:gd name="connsiteX180" fmla="*/ 1522918 w 3247678"/>
                    <a:gd name="connsiteY180" fmla="*/ 237787 h 2111624"/>
                    <a:gd name="connsiteX181" fmla="*/ 1522688 w 3247678"/>
                    <a:gd name="connsiteY181" fmla="*/ 232833 h 2111624"/>
                    <a:gd name="connsiteX182" fmla="*/ 1546651 w 3247678"/>
                    <a:gd name="connsiteY182" fmla="*/ 204953 h 2111624"/>
                    <a:gd name="connsiteX183" fmla="*/ 1574531 w 3247678"/>
                    <a:gd name="connsiteY183" fmla="*/ 207718 h 2111624"/>
                    <a:gd name="connsiteX184" fmla="*/ 1648148 w 3247678"/>
                    <a:gd name="connsiteY184" fmla="*/ 138248 h 2111624"/>
                    <a:gd name="connsiteX185" fmla="*/ 1665775 w 3247678"/>
                    <a:gd name="connsiteY185" fmla="*/ 130184 h 2111624"/>
                    <a:gd name="connsiteX186" fmla="*/ 1697572 w 3247678"/>
                    <a:gd name="connsiteY186" fmla="*/ 102304 h 2111624"/>
                    <a:gd name="connsiteX187" fmla="*/ 1716926 w 3247678"/>
                    <a:gd name="connsiteY187" fmla="*/ 93894 h 2111624"/>
                    <a:gd name="connsiteX188" fmla="*/ 1721880 w 3247678"/>
                    <a:gd name="connsiteY188" fmla="*/ 41935 h 2111624"/>
                    <a:gd name="connsiteX189" fmla="*/ 1815659 w 3247678"/>
                    <a:gd name="connsiteY189" fmla="*/ 346 h 2111624"/>
                    <a:gd name="connsiteX190" fmla="*/ 1843423 w 3247678"/>
                    <a:gd name="connsiteY190" fmla="*/ 0 h 2111624"/>
                    <a:gd name="connsiteX191" fmla="*/ 1846303 w 3247678"/>
                    <a:gd name="connsiteY191" fmla="*/ 52189 h 2111624"/>
                    <a:gd name="connsiteX192" fmla="*/ 1872686 w 3247678"/>
                    <a:gd name="connsiteY192" fmla="*/ 90668 h 2111624"/>
                    <a:gd name="connsiteX193" fmla="*/ 1901603 w 3247678"/>
                    <a:gd name="connsiteY193" fmla="*/ 131221 h 2111624"/>
                    <a:gd name="connsiteX194" fmla="*/ 1920612 w 3247678"/>
                    <a:gd name="connsiteY194" fmla="*/ 157372 h 2111624"/>
                    <a:gd name="connsiteX195" fmla="*/ 1921303 w 3247678"/>
                    <a:gd name="connsiteY195" fmla="*/ 184792 h 2111624"/>
                    <a:gd name="connsiteX196" fmla="*/ 1960474 w 3247678"/>
                    <a:gd name="connsiteY196" fmla="*/ 213363 h 2111624"/>
                    <a:gd name="connsiteX197" fmla="*/ 1995036 w 3247678"/>
                    <a:gd name="connsiteY197" fmla="*/ 213363 h 2111624"/>
                    <a:gd name="connsiteX198" fmla="*/ 2022109 w 3247678"/>
                    <a:gd name="connsiteY198" fmla="*/ 227879 h 2111624"/>
                    <a:gd name="connsiteX199" fmla="*/ 2027409 w 3247678"/>
                    <a:gd name="connsiteY199" fmla="*/ 255989 h 2111624"/>
                    <a:gd name="connsiteX200" fmla="*/ 2051141 w 3247678"/>
                    <a:gd name="connsiteY200" fmla="*/ 279261 h 2111624"/>
                    <a:gd name="connsiteX201" fmla="*/ 2084206 w 3247678"/>
                    <a:gd name="connsiteY201" fmla="*/ 280644 h 2111624"/>
                    <a:gd name="connsiteX202" fmla="*/ 2100449 w 3247678"/>
                    <a:gd name="connsiteY202" fmla="*/ 255644 h 2111624"/>
                    <a:gd name="connsiteX203" fmla="*/ 2129021 w 3247678"/>
                    <a:gd name="connsiteY203" fmla="*/ 237326 h 2111624"/>
                    <a:gd name="connsiteX204" fmla="*/ 2155403 w 3247678"/>
                    <a:gd name="connsiteY204" fmla="*/ 220391 h 2111624"/>
                    <a:gd name="connsiteX205" fmla="*/ 2174067 w 3247678"/>
                    <a:gd name="connsiteY205" fmla="*/ 203801 h 2111624"/>
                    <a:gd name="connsiteX206" fmla="*/ 2180980 w 3247678"/>
                    <a:gd name="connsiteY206" fmla="*/ 212902 h 2111624"/>
                    <a:gd name="connsiteX207" fmla="*/ 2218076 w 3247678"/>
                    <a:gd name="connsiteY207" fmla="*/ 234907 h 2111624"/>
                    <a:gd name="connsiteX208" fmla="*/ 2273836 w 3247678"/>
                    <a:gd name="connsiteY208" fmla="*/ 233524 h 2111624"/>
                    <a:gd name="connsiteX209" fmla="*/ 2330633 w 3247678"/>
                    <a:gd name="connsiteY209" fmla="*/ 240552 h 2111624"/>
                    <a:gd name="connsiteX210" fmla="*/ 2339043 w 3247678"/>
                    <a:gd name="connsiteY210" fmla="*/ 255989 h 2111624"/>
                    <a:gd name="connsiteX211" fmla="*/ 2340425 w 3247678"/>
                    <a:gd name="connsiteY211" fmla="*/ 302303 h 2111624"/>
                    <a:gd name="connsiteX212" fmla="*/ 2388352 w 3247678"/>
                    <a:gd name="connsiteY212" fmla="*/ 319584 h 2111624"/>
                    <a:gd name="connsiteX213" fmla="*/ 2416577 w 3247678"/>
                    <a:gd name="connsiteY213" fmla="*/ 342049 h 2111624"/>
                    <a:gd name="connsiteX214" fmla="*/ 2410125 w 3247678"/>
                    <a:gd name="connsiteY214" fmla="*/ 371312 h 2111624"/>
                    <a:gd name="connsiteX215" fmla="*/ 2430286 w 3247678"/>
                    <a:gd name="connsiteY215" fmla="*/ 397463 h 2111624"/>
                    <a:gd name="connsiteX216" fmla="*/ 2500102 w 3247678"/>
                    <a:gd name="connsiteY216" fmla="*/ 421772 h 2111624"/>
                    <a:gd name="connsiteX217" fmla="*/ 2558282 w 3247678"/>
                    <a:gd name="connsiteY217" fmla="*/ 380528 h 2111624"/>
                    <a:gd name="connsiteX218" fmla="*/ 2567498 w 3247678"/>
                    <a:gd name="connsiteY218" fmla="*/ 390666 h 2111624"/>
                    <a:gd name="connsiteX219" fmla="*/ 2587544 w 3247678"/>
                    <a:gd name="connsiteY219" fmla="*/ 392855 h 2111624"/>
                    <a:gd name="connsiteX220" fmla="*/ 2633396 w 3247678"/>
                    <a:gd name="connsiteY220" fmla="*/ 357256 h 2111624"/>
                    <a:gd name="connsiteX221" fmla="*/ 2655977 w 3247678"/>
                    <a:gd name="connsiteY221" fmla="*/ 374883 h 2111624"/>
                    <a:gd name="connsiteX222" fmla="*/ 2683741 w 3247678"/>
                    <a:gd name="connsiteY222" fmla="*/ 418662 h 2111624"/>
                    <a:gd name="connsiteX223" fmla="*/ 2702060 w 3247678"/>
                    <a:gd name="connsiteY223" fmla="*/ 461979 h 2111624"/>
                    <a:gd name="connsiteX224" fmla="*/ 2743995 w 3247678"/>
                    <a:gd name="connsiteY224" fmla="*/ 465090 h 2111624"/>
                    <a:gd name="connsiteX225" fmla="*/ 2762428 w 3247678"/>
                    <a:gd name="connsiteY225" fmla="*/ 477532 h 2111624"/>
                    <a:gd name="connsiteX226" fmla="*/ 2775100 w 3247678"/>
                    <a:gd name="connsiteY226" fmla="*/ 507486 h 2111624"/>
                    <a:gd name="connsiteX227" fmla="*/ 2771875 w 3247678"/>
                    <a:gd name="connsiteY227" fmla="*/ 530758 h 2111624"/>
                    <a:gd name="connsiteX228" fmla="*/ 2787082 w 3247678"/>
                    <a:gd name="connsiteY228" fmla="*/ 544467 h 2111624"/>
                    <a:gd name="connsiteX229" fmla="*/ 2806782 w 3247678"/>
                    <a:gd name="connsiteY229" fmla="*/ 563591 h 2111624"/>
                    <a:gd name="connsiteX230" fmla="*/ 2826137 w 3247678"/>
                    <a:gd name="connsiteY230" fmla="*/ 628107 h 2111624"/>
                    <a:gd name="connsiteX231" fmla="*/ 2827174 w 3247678"/>
                    <a:gd name="connsiteY231" fmla="*/ 661517 h 2111624"/>
                    <a:gd name="connsiteX232" fmla="*/ 2837081 w 3247678"/>
                    <a:gd name="connsiteY232" fmla="*/ 750111 h 2111624"/>
                    <a:gd name="connsiteX233" fmla="*/ 2864962 w 3247678"/>
                    <a:gd name="connsiteY233" fmla="*/ 779720 h 2111624"/>
                    <a:gd name="connsiteX234" fmla="*/ 2881897 w 3247678"/>
                    <a:gd name="connsiteY234" fmla="*/ 819927 h 2111624"/>
                    <a:gd name="connsiteX235" fmla="*/ 2930515 w 3247678"/>
                    <a:gd name="connsiteY235" fmla="*/ 835480 h 2111624"/>
                    <a:gd name="connsiteX236" fmla="*/ 2961505 w 3247678"/>
                    <a:gd name="connsiteY236" fmla="*/ 833060 h 2111624"/>
                    <a:gd name="connsiteX237" fmla="*/ 2998141 w 3247678"/>
                    <a:gd name="connsiteY237" fmla="*/ 856217 h 2111624"/>
                    <a:gd name="connsiteX238" fmla="*/ 3041228 w 3247678"/>
                    <a:gd name="connsiteY238" fmla="*/ 890433 h 2111624"/>
                    <a:gd name="connsiteX239" fmla="*/ 3058509 w 3247678"/>
                    <a:gd name="connsiteY239" fmla="*/ 901378 h 2111624"/>
                    <a:gd name="connsiteX240" fmla="*/ 3080975 w 3247678"/>
                    <a:gd name="connsiteY240" fmla="*/ 892622 h 2111624"/>
                    <a:gd name="connsiteX241" fmla="*/ 3103901 w 3247678"/>
                    <a:gd name="connsiteY241" fmla="*/ 912322 h 2111624"/>
                    <a:gd name="connsiteX242" fmla="*/ 3125098 w 3247678"/>
                    <a:gd name="connsiteY242" fmla="*/ 937092 h 2111624"/>
                    <a:gd name="connsiteX243" fmla="*/ 3179016 w 3247678"/>
                    <a:gd name="connsiteY243" fmla="*/ 964511 h 2111624"/>
                    <a:gd name="connsiteX244" fmla="*/ 3211734 w 3247678"/>
                    <a:gd name="connsiteY244" fmla="*/ 951147 h 2111624"/>
                    <a:gd name="connsiteX245" fmla="*/ 3236734 w 3247678"/>
                    <a:gd name="connsiteY245" fmla="*/ 971539 h 2111624"/>
                    <a:gd name="connsiteX246" fmla="*/ 3247679 w 3247678"/>
                    <a:gd name="connsiteY246" fmla="*/ 1027644 h 2111624"/>
                    <a:gd name="connsiteX247" fmla="*/ 3201135 w 3247678"/>
                    <a:gd name="connsiteY247" fmla="*/ 1032483 h 211162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  <a:cxn ang="0">
                      <a:pos x="connsiteX209" y="connsiteY209"/>
                    </a:cxn>
                    <a:cxn ang="0">
                      <a:pos x="connsiteX210" y="connsiteY210"/>
                    </a:cxn>
                    <a:cxn ang="0">
                      <a:pos x="connsiteX211" y="connsiteY211"/>
                    </a:cxn>
                    <a:cxn ang="0">
                      <a:pos x="connsiteX212" y="connsiteY212"/>
                    </a:cxn>
                    <a:cxn ang="0">
                      <a:pos x="connsiteX213" y="connsiteY213"/>
                    </a:cxn>
                    <a:cxn ang="0">
                      <a:pos x="connsiteX214" y="connsiteY214"/>
                    </a:cxn>
                    <a:cxn ang="0">
                      <a:pos x="connsiteX215" y="connsiteY215"/>
                    </a:cxn>
                    <a:cxn ang="0">
                      <a:pos x="connsiteX216" y="connsiteY216"/>
                    </a:cxn>
                    <a:cxn ang="0">
                      <a:pos x="connsiteX217" y="connsiteY217"/>
                    </a:cxn>
                    <a:cxn ang="0">
                      <a:pos x="connsiteX218" y="connsiteY218"/>
                    </a:cxn>
                    <a:cxn ang="0">
                      <a:pos x="connsiteX219" y="connsiteY219"/>
                    </a:cxn>
                    <a:cxn ang="0">
                      <a:pos x="connsiteX220" y="connsiteY220"/>
                    </a:cxn>
                    <a:cxn ang="0">
                      <a:pos x="connsiteX221" y="connsiteY221"/>
                    </a:cxn>
                    <a:cxn ang="0">
                      <a:pos x="connsiteX222" y="connsiteY222"/>
                    </a:cxn>
                    <a:cxn ang="0">
                      <a:pos x="connsiteX223" y="connsiteY223"/>
                    </a:cxn>
                    <a:cxn ang="0">
                      <a:pos x="connsiteX224" y="connsiteY224"/>
                    </a:cxn>
                    <a:cxn ang="0">
                      <a:pos x="connsiteX225" y="connsiteY225"/>
                    </a:cxn>
                    <a:cxn ang="0">
                      <a:pos x="connsiteX226" y="connsiteY226"/>
                    </a:cxn>
                    <a:cxn ang="0">
                      <a:pos x="connsiteX227" y="connsiteY227"/>
                    </a:cxn>
                    <a:cxn ang="0">
                      <a:pos x="connsiteX228" y="connsiteY228"/>
                    </a:cxn>
                    <a:cxn ang="0">
                      <a:pos x="connsiteX229" y="connsiteY229"/>
                    </a:cxn>
                    <a:cxn ang="0">
                      <a:pos x="connsiteX230" y="connsiteY230"/>
                    </a:cxn>
                    <a:cxn ang="0">
                      <a:pos x="connsiteX231" y="connsiteY231"/>
                    </a:cxn>
                    <a:cxn ang="0">
                      <a:pos x="connsiteX232" y="connsiteY232"/>
                    </a:cxn>
                    <a:cxn ang="0">
                      <a:pos x="connsiteX233" y="connsiteY233"/>
                    </a:cxn>
                    <a:cxn ang="0">
                      <a:pos x="connsiteX234" y="connsiteY234"/>
                    </a:cxn>
                    <a:cxn ang="0">
                      <a:pos x="connsiteX235" y="connsiteY235"/>
                    </a:cxn>
                    <a:cxn ang="0">
                      <a:pos x="connsiteX236" y="connsiteY236"/>
                    </a:cxn>
                    <a:cxn ang="0">
                      <a:pos x="connsiteX237" y="connsiteY237"/>
                    </a:cxn>
                    <a:cxn ang="0">
                      <a:pos x="connsiteX238" y="connsiteY238"/>
                    </a:cxn>
                    <a:cxn ang="0">
                      <a:pos x="connsiteX239" y="connsiteY239"/>
                    </a:cxn>
                    <a:cxn ang="0">
                      <a:pos x="connsiteX240" y="connsiteY240"/>
                    </a:cxn>
                    <a:cxn ang="0">
                      <a:pos x="connsiteX241" y="connsiteY241"/>
                    </a:cxn>
                    <a:cxn ang="0">
                      <a:pos x="connsiteX242" y="connsiteY242"/>
                    </a:cxn>
                    <a:cxn ang="0">
                      <a:pos x="connsiteX243" y="connsiteY243"/>
                    </a:cxn>
                    <a:cxn ang="0">
                      <a:pos x="connsiteX244" y="connsiteY244"/>
                    </a:cxn>
                    <a:cxn ang="0">
                      <a:pos x="connsiteX245" y="connsiteY245"/>
                    </a:cxn>
                    <a:cxn ang="0">
                      <a:pos x="connsiteX246" y="connsiteY246"/>
                    </a:cxn>
                    <a:cxn ang="0">
                      <a:pos x="connsiteX247" y="connsiteY247"/>
                    </a:cxn>
                  </a:cxnLst>
                  <a:rect l="l" t="t" r="r" b="b"/>
                  <a:pathLst>
                    <a:path w="3247678" h="2111624" fill="norm" stroke="1" extrusionOk="0">
                      <a:moveTo>
                        <a:pt x="3201135" y="1032483"/>
                      </a:moveTo>
                      <a:lnTo>
                        <a:pt x="3154707" y="1086169"/>
                      </a:lnTo>
                      <a:lnTo>
                        <a:pt x="3168416" y="1109787"/>
                      </a:lnTo>
                      <a:lnTo>
                        <a:pt x="3165882" y="1141238"/>
                      </a:lnTo>
                      <a:cubicBezTo>
                        <a:pt x="3165882" y="1141238"/>
                        <a:pt x="2994224" y="1243196"/>
                        <a:pt x="2985123" y="1248381"/>
                      </a:cubicBezTo>
                      <a:cubicBezTo>
                        <a:pt x="2976021" y="1253680"/>
                        <a:pt x="2882243" y="1308288"/>
                        <a:pt x="2882243" y="1308288"/>
                      </a:cubicBezTo>
                      <a:cubicBezTo>
                        <a:pt x="2882243" y="1308288"/>
                        <a:pt x="2865307" y="1312205"/>
                        <a:pt x="2856091" y="1321422"/>
                      </a:cubicBezTo>
                      <a:cubicBezTo>
                        <a:pt x="2846990" y="1330523"/>
                        <a:pt x="2765193" y="1398265"/>
                        <a:pt x="2765193" y="1398265"/>
                      </a:cubicBezTo>
                      <a:lnTo>
                        <a:pt x="2671414" y="1412780"/>
                      </a:lnTo>
                      <a:lnTo>
                        <a:pt x="2542498" y="1295270"/>
                      </a:lnTo>
                      <a:lnTo>
                        <a:pt x="2451830" y="1296307"/>
                      </a:lnTo>
                      <a:lnTo>
                        <a:pt x="2226601" y="1490315"/>
                      </a:lnTo>
                      <a:lnTo>
                        <a:pt x="2234435" y="1554485"/>
                      </a:lnTo>
                      <a:cubicBezTo>
                        <a:pt x="2234435" y="1554485"/>
                        <a:pt x="2170957" y="1606328"/>
                        <a:pt x="2166348" y="1606328"/>
                      </a:cubicBezTo>
                      <a:cubicBezTo>
                        <a:pt x="2161740" y="1606328"/>
                        <a:pt x="2091924" y="1530522"/>
                        <a:pt x="2091924" y="1530522"/>
                      </a:cubicBezTo>
                      <a:lnTo>
                        <a:pt x="1998146" y="1531213"/>
                      </a:lnTo>
                      <a:lnTo>
                        <a:pt x="1975566" y="1549186"/>
                      </a:lnTo>
                      <a:lnTo>
                        <a:pt x="1951027" y="1546766"/>
                      </a:lnTo>
                      <a:lnTo>
                        <a:pt x="1931672" y="1543540"/>
                      </a:lnTo>
                      <a:lnTo>
                        <a:pt x="1903677" y="1536513"/>
                      </a:lnTo>
                      <a:lnTo>
                        <a:pt x="1867386" y="1535822"/>
                      </a:lnTo>
                      <a:lnTo>
                        <a:pt x="1853331" y="1470615"/>
                      </a:lnTo>
                      <a:lnTo>
                        <a:pt x="1853331" y="1454716"/>
                      </a:lnTo>
                      <a:lnTo>
                        <a:pt x="1751028" y="1436052"/>
                      </a:lnTo>
                      <a:lnTo>
                        <a:pt x="1736627" y="1460015"/>
                      </a:lnTo>
                      <a:lnTo>
                        <a:pt x="1667503" y="1466698"/>
                      </a:lnTo>
                      <a:lnTo>
                        <a:pt x="1610821" y="1507250"/>
                      </a:lnTo>
                      <a:lnTo>
                        <a:pt x="1474762" y="1510476"/>
                      </a:lnTo>
                      <a:lnTo>
                        <a:pt x="1460707" y="1504024"/>
                      </a:lnTo>
                      <a:cubicBezTo>
                        <a:pt x="1460707" y="1504024"/>
                        <a:pt x="1428218" y="1512550"/>
                        <a:pt x="1424417" y="1513241"/>
                      </a:cubicBezTo>
                      <a:cubicBezTo>
                        <a:pt x="1420499" y="1513932"/>
                        <a:pt x="1397919" y="1524877"/>
                        <a:pt x="1393311" y="1526605"/>
                      </a:cubicBezTo>
                      <a:cubicBezTo>
                        <a:pt x="1388702" y="1528794"/>
                        <a:pt x="1391928" y="1535130"/>
                        <a:pt x="1382366" y="1528794"/>
                      </a:cubicBezTo>
                      <a:cubicBezTo>
                        <a:pt x="1372574" y="1522112"/>
                        <a:pt x="1362320" y="1509785"/>
                        <a:pt x="1361629" y="1504831"/>
                      </a:cubicBezTo>
                      <a:cubicBezTo>
                        <a:pt x="1360822" y="1499532"/>
                        <a:pt x="1353910" y="1483287"/>
                        <a:pt x="1353910" y="1476260"/>
                      </a:cubicBezTo>
                      <a:cubicBezTo>
                        <a:pt x="1353910" y="1469117"/>
                        <a:pt x="1358403" y="1463241"/>
                        <a:pt x="1355293" y="1451490"/>
                      </a:cubicBezTo>
                      <a:cubicBezTo>
                        <a:pt x="1351721" y="1439854"/>
                        <a:pt x="1345385" y="1431444"/>
                        <a:pt x="1342274" y="1429716"/>
                      </a:cubicBezTo>
                      <a:cubicBezTo>
                        <a:pt x="1339048" y="1427527"/>
                        <a:pt x="1321537" y="1419463"/>
                        <a:pt x="1314394" y="1423264"/>
                      </a:cubicBezTo>
                      <a:cubicBezTo>
                        <a:pt x="1307251" y="1427181"/>
                        <a:pt x="1280177" y="1423264"/>
                        <a:pt x="1271768" y="1425799"/>
                      </a:cubicBezTo>
                      <a:cubicBezTo>
                        <a:pt x="1263242" y="1428219"/>
                        <a:pt x="1254141" y="1431099"/>
                        <a:pt x="1245615" y="1438817"/>
                      </a:cubicBezTo>
                      <a:cubicBezTo>
                        <a:pt x="1237551" y="1446651"/>
                        <a:pt x="1206100" y="1467043"/>
                        <a:pt x="1201261" y="1460015"/>
                      </a:cubicBezTo>
                      <a:cubicBezTo>
                        <a:pt x="1195961" y="1452988"/>
                        <a:pt x="1190662" y="1430292"/>
                        <a:pt x="1185708" y="1428219"/>
                      </a:cubicBezTo>
                      <a:cubicBezTo>
                        <a:pt x="1180408" y="1426490"/>
                        <a:pt x="1177989" y="1424416"/>
                        <a:pt x="1162782" y="1429716"/>
                      </a:cubicBezTo>
                      <a:cubicBezTo>
                        <a:pt x="1148035" y="1435016"/>
                        <a:pt x="1132482" y="1454370"/>
                        <a:pt x="1120847" y="1452297"/>
                      </a:cubicBezTo>
                      <a:cubicBezTo>
                        <a:pt x="1109211" y="1450453"/>
                        <a:pt x="1106676" y="1437435"/>
                        <a:pt x="1077529" y="1437435"/>
                      </a:cubicBezTo>
                      <a:cubicBezTo>
                        <a:pt x="1048612" y="1437435"/>
                        <a:pt x="1031676" y="1421882"/>
                        <a:pt x="1011631" y="1436744"/>
                      </a:cubicBezTo>
                      <a:cubicBezTo>
                        <a:pt x="991469" y="1451490"/>
                        <a:pt x="988359" y="1472343"/>
                        <a:pt x="974188" y="1467734"/>
                      </a:cubicBezTo>
                      <a:cubicBezTo>
                        <a:pt x="959788" y="1463241"/>
                        <a:pt x="922461" y="1426490"/>
                        <a:pt x="907944" y="1423264"/>
                      </a:cubicBezTo>
                      <a:cubicBezTo>
                        <a:pt x="893774" y="1419808"/>
                        <a:pt x="855756" y="1422228"/>
                        <a:pt x="846309" y="1423264"/>
                      </a:cubicBezTo>
                      <a:cubicBezTo>
                        <a:pt x="836747" y="1424762"/>
                        <a:pt x="821194" y="1425799"/>
                        <a:pt x="814973" y="1425108"/>
                      </a:cubicBezTo>
                      <a:cubicBezTo>
                        <a:pt x="808982" y="1424071"/>
                        <a:pt x="795157" y="1414854"/>
                        <a:pt x="782830" y="1409555"/>
                      </a:cubicBezTo>
                      <a:cubicBezTo>
                        <a:pt x="770503" y="1404716"/>
                        <a:pt x="754259" y="1394002"/>
                        <a:pt x="743775" y="1395845"/>
                      </a:cubicBezTo>
                      <a:cubicBezTo>
                        <a:pt x="732715" y="1397919"/>
                        <a:pt x="724305" y="1402873"/>
                        <a:pt x="722922" y="1407135"/>
                      </a:cubicBezTo>
                      <a:cubicBezTo>
                        <a:pt x="721079" y="1411283"/>
                        <a:pt x="734558" y="1481444"/>
                        <a:pt x="727531" y="1489278"/>
                      </a:cubicBezTo>
                      <a:cubicBezTo>
                        <a:pt x="720503" y="1497112"/>
                        <a:pt x="694121" y="1509785"/>
                        <a:pt x="694697" y="1515660"/>
                      </a:cubicBezTo>
                      <a:cubicBezTo>
                        <a:pt x="695388" y="1521766"/>
                        <a:pt x="711286" y="1550683"/>
                        <a:pt x="712669" y="1564393"/>
                      </a:cubicBezTo>
                      <a:cubicBezTo>
                        <a:pt x="714167" y="1577757"/>
                        <a:pt x="719812" y="1590199"/>
                        <a:pt x="716586" y="1599300"/>
                      </a:cubicBezTo>
                      <a:cubicBezTo>
                        <a:pt x="713475" y="1608171"/>
                        <a:pt x="709558" y="1602526"/>
                        <a:pt x="695849" y="1611627"/>
                      </a:cubicBezTo>
                      <a:cubicBezTo>
                        <a:pt x="682370" y="1620499"/>
                        <a:pt x="642162" y="1629600"/>
                        <a:pt x="642162" y="1639508"/>
                      </a:cubicBezTo>
                      <a:cubicBezTo>
                        <a:pt x="642162" y="1649070"/>
                        <a:pt x="632024" y="1691696"/>
                        <a:pt x="631218" y="1695498"/>
                      </a:cubicBezTo>
                      <a:cubicBezTo>
                        <a:pt x="630527" y="1699415"/>
                        <a:pt x="631218" y="1713586"/>
                        <a:pt x="643660" y="1725913"/>
                      </a:cubicBezTo>
                      <a:cubicBezTo>
                        <a:pt x="655987" y="1738240"/>
                        <a:pt x="655296" y="1737894"/>
                        <a:pt x="657370" y="1748032"/>
                      </a:cubicBezTo>
                      <a:cubicBezTo>
                        <a:pt x="659443" y="1758747"/>
                        <a:pt x="655642" y="1791811"/>
                        <a:pt x="649305" y="1802064"/>
                      </a:cubicBezTo>
                      <a:cubicBezTo>
                        <a:pt x="643315" y="1812318"/>
                        <a:pt x="624881" y="1841926"/>
                        <a:pt x="624881" y="1849645"/>
                      </a:cubicBezTo>
                      <a:cubicBezTo>
                        <a:pt x="624536" y="1857709"/>
                        <a:pt x="627416" y="1861050"/>
                        <a:pt x="630872" y="1869460"/>
                      </a:cubicBezTo>
                      <a:cubicBezTo>
                        <a:pt x="634444" y="1877525"/>
                        <a:pt x="635826" y="1933285"/>
                        <a:pt x="635826" y="1955174"/>
                      </a:cubicBezTo>
                      <a:cubicBezTo>
                        <a:pt x="635826" y="1977294"/>
                        <a:pt x="636172" y="2085243"/>
                        <a:pt x="631218" y="2095150"/>
                      </a:cubicBezTo>
                      <a:cubicBezTo>
                        <a:pt x="626034" y="2104597"/>
                        <a:pt x="618891" y="2095496"/>
                        <a:pt x="608752" y="2109897"/>
                      </a:cubicBezTo>
                      <a:cubicBezTo>
                        <a:pt x="608061" y="2110242"/>
                        <a:pt x="607600" y="2110934"/>
                        <a:pt x="607255" y="2111625"/>
                      </a:cubicBezTo>
                      <a:cubicBezTo>
                        <a:pt x="597002" y="2108169"/>
                        <a:pt x="585135" y="2101833"/>
                        <a:pt x="573499" y="2095496"/>
                      </a:cubicBezTo>
                      <a:cubicBezTo>
                        <a:pt x="558637" y="2087316"/>
                        <a:pt x="544928" y="2079943"/>
                        <a:pt x="533638" y="2077754"/>
                      </a:cubicBezTo>
                      <a:lnTo>
                        <a:pt x="533292" y="2077408"/>
                      </a:lnTo>
                      <a:lnTo>
                        <a:pt x="532947" y="2077408"/>
                      </a:lnTo>
                      <a:cubicBezTo>
                        <a:pt x="513477" y="2074298"/>
                        <a:pt x="513477" y="2074298"/>
                        <a:pt x="503684" y="2060934"/>
                      </a:cubicBezTo>
                      <a:cubicBezTo>
                        <a:pt x="500574" y="2056326"/>
                        <a:pt x="497693" y="2050565"/>
                        <a:pt x="494468" y="2044690"/>
                      </a:cubicBezTo>
                      <a:cubicBezTo>
                        <a:pt x="487440" y="2030634"/>
                        <a:pt x="479721" y="2014390"/>
                        <a:pt x="460251" y="2001602"/>
                      </a:cubicBezTo>
                      <a:cubicBezTo>
                        <a:pt x="450113" y="1995381"/>
                        <a:pt x="440320" y="1990773"/>
                        <a:pt x="430067" y="1986165"/>
                      </a:cubicBezTo>
                      <a:cubicBezTo>
                        <a:pt x="414514" y="1979137"/>
                        <a:pt x="398961" y="1971994"/>
                        <a:pt x="386288" y="1957593"/>
                      </a:cubicBezTo>
                      <a:cubicBezTo>
                        <a:pt x="374307" y="1944229"/>
                        <a:pt x="363708" y="1936856"/>
                        <a:pt x="353224" y="1932594"/>
                      </a:cubicBezTo>
                      <a:cubicBezTo>
                        <a:pt x="342510" y="1928331"/>
                        <a:pt x="332026" y="1927640"/>
                        <a:pt x="319353" y="1927640"/>
                      </a:cubicBezTo>
                      <a:cubicBezTo>
                        <a:pt x="307717" y="1927640"/>
                        <a:pt x="301035" y="1927640"/>
                        <a:pt x="295045" y="1926948"/>
                      </a:cubicBezTo>
                      <a:cubicBezTo>
                        <a:pt x="289054" y="1926603"/>
                        <a:pt x="282948" y="1925105"/>
                        <a:pt x="273155" y="1922686"/>
                      </a:cubicBezTo>
                      <a:cubicBezTo>
                        <a:pt x="265436" y="1920612"/>
                        <a:pt x="258639" y="1902640"/>
                        <a:pt x="252418" y="1884207"/>
                      </a:cubicBezTo>
                      <a:cubicBezTo>
                        <a:pt x="246427" y="1866926"/>
                        <a:pt x="240321" y="1849990"/>
                        <a:pt x="230874" y="1841234"/>
                      </a:cubicBezTo>
                      <a:lnTo>
                        <a:pt x="230874" y="1840774"/>
                      </a:lnTo>
                      <a:cubicBezTo>
                        <a:pt x="224192" y="1835244"/>
                        <a:pt x="212902" y="1827179"/>
                        <a:pt x="200114" y="1818654"/>
                      </a:cubicBezTo>
                      <a:cubicBezTo>
                        <a:pt x="176842" y="1802755"/>
                        <a:pt x="149769" y="1784438"/>
                        <a:pt x="149769" y="1776028"/>
                      </a:cubicBezTo>
                      <a:cubicBezTo>
                        <a:pt x="149769" y="1767848"/>
                        <a:pt x="151612" y="1759438"/>
                        <a:pt x="154377" y="1751604"/>
                      </a:cubicBezTo>
                      <a:cubicBezTo>
                        <a:pt x="157142" y="1743194"/>
                        <a:pt x="161405" y="1735129"/>
                        <a:pt x="165667" y="1727641"/>
                      </a:cubicBezTo>
                      <a:cubicBezTo>
                        <a:pt x="172349" y="1716350"/>
                        <a:pt x="170276" y="1699069"/>
                        <a:pt x="167395" y="1683632"/>
                      </a:cubicBezTo>
                      <a:cubicBezTo>
                        <a:pt x="166013" y="1674070"/>
                        <a:pt x="164285" y="1664853"/>
                        <a:pt x="163824" y="1658978"/>
                      </a:cubicBezTo>
                      <a:lnTo>
                        <a:pt x="164285" y="1658978"/>
                      </a:lnTo>
                      <a:cubicBezTo>
                        <a:pt x="164285" y="1640199"/>
                        <a:pt x="147695" y="1640199"/>
                        <a:pt x="136750" y="1642618"/>
                      </a:cubicBezTo>
                      <a:lnTo>
                        <a:pt x="136750" y="1568310"/>
                      </a:lnTo>
                      <a:cubicBezTo>
                        <a:pt x="136750" y="1553448"/>
                        <a:pt x="129608" y="1548840"/>
                        <a:pt x="111290" y="1536858"/>
                      </a:cubicBezTo>
                      <a:lnTo>
                        <a:pt x="109331" y="1535361"/>
                      </a:lnTo>
                      <a:cubicBezTo>
                        <a:pt x="101958" y="1530522"/>
                        <a:pt x="102995" y="1524877"/>
                        <a:pt x="103686" y="1518541"/>
                      </a:cubicBezTo>
                      <a:cubicBezTo>
                        <a:pt x="104377" y="1512895"/>
                        <a:pt x="104954" y="1507020"/>
                        <a:pt x="103225" y="1499877"/>
                      </a:cubicBezTo>
                      <a:cubicBezTo>
                        <a:pt x="98732" y="1480868"/>
                        <a:pt x="96543" y="1480868"/>
                        <a:pt x="80069" y="1481444"/>
                      </a:cubicBezTo>
                      <a:cubicBezTo>
                        <a:pt x="77534" y="1481444"/>
                        <a:pt x="74654" y="1481790"/>
                        <a:pt x="70506" y="1481790"/>
                      </a:cubicBezTo>
                      <a:cubicBezTo>
                        <a:pt x="60253" y="1481790"/>
                        <a:pt x="40898" y="1481444"/>
                        <a:pt x="24309" y="1480177"/>
                      </a:cubicBezTo>
                      <a:cubicBezTo>
                        <a:pt x="11290" y="1479024"/>
                        <a:pt x="0" y="1479024"/>
                        <a:pt x="0" y="1478679"/>
                      </a:cubicBezTo>
                      <a:cubicBezTo>
                        <a:pt x="346" y="1476605"/>
                        <a:pt x="346" y="1471306"/>
                        <a:pt x="346" y="1464509"/>
                      </a:cubicBezTo>
                      <a:cubicBezTo>
                        <a:pt x="1037" y="1443426"/>
                        <a:pt x="1843" y="1405983"/>
                        <a:pt x="5299" y="1393311"/>
                      </a:cubicBezTo>
                      <a:lnTo>
                        <a:pt x="5645" y="1392274"/>
                      </a:lnTo>
                      <a:cubicBezTo>
                        <a:pt x="9216" y="1382020"/>
                        <a:pt x="10599" y="1380984"/>
                        <a:pt x="14055" y="1378564"/>
                      </a:cubicBezTo>
                      <a:cubicBezTo>
                        <a:pt x="15207" y="1377873"/>
                        <a:pt x="16590" y="1376721"/>
                        <a:pt x="18548" y="1375338"/>
                      </a:cubicBezTo>
                      <a:cubicBezTo>
                        <a:pt x="20046" y="1373956"/>
                        <a:pt x="21774" y="1374302"/>
                        <a:pt x="25000" y="1374993"/>
                      </a:cubicBezTo>
                      <a:cubicBezTo>
                        <a:pt x="30645" y="1376375"/>
                        <a:pt x="38710" y="1378219"/>
                        <a:pt x="53571" y="1378219"/>
                      </a:cubicBezTo>
                      <a:cubicBezTo>
                        <a:pt x="71889" y="1378219"/>
                        <a:pt x="76152" y="1374302"/>
                        <a:pt x="80645" y="1369693"/>
                      </a:cubicBezTo>
                      <a:cubicBezTo>
                        <a:pt x="83179" y="1367274"/>
                        <a:pt x="85599" y="1364739"/>
                        <a:pt x="97235" y="1363011"/>
                      </a:cubicBezTo>
                      <a:cubicBezTo>
                        <a:pt x="107834" y="1361629"/>
                        <a:pt x="117050" y="1361283"/>
                        <a:pt x="124769" y="1360938"/>
                      </a:cubicBezTo>
                      <a:cubicBezTo>
                        <a:pt x="139170" y="1359785"/>
                        <a:pt x="149078" y="1359440"/>
                        <a:pt x="155068" y="1353564"/>
                      </a:cubicBezTo>
                      <a:cubicBezTo>
                        <a:pt x="160368" y="1347804"/>
                        <a:pt x="170621" y="1327067"/>
                        <a:pt x="177995" y="1311168"/>
                      </a:cubicBezTo>
                      <a:lnTo>
                        <a:pt x="181912" y="1302643"/>
                      </a:lnTo>
                      <a:lnTo>
                        <a:pt x="184676" y="1296307"/>
                      </a:lnTo>
                      <a:cubicBezTo>
                        <a:pt x="185137" y="1295270"/>
                        <a:pt x="185713" y="1295270"/>
                        <a:pt x="186520" y="1295270"/>
                      </a:cubicBezTo>
                      <a:cubicBezTo>
                        <a:pt x="191704" y="1295961"/>
                        <a:pt x="197465" y="1296767"/>
                        <a:pt x="204838" y="1290316"/>
                      </a:cubicBezTo>
                      <a:cubicBezTo>
                        <a:pt x="213939" y="1282597"/>
                        <a:pt x="213248" y="1269118"/>
                        <a:pt x="212557" y="1256099"/>
                      </a:cubicBezTo>
                      <a:cubicBezTo>
                        <a:pt x="212211" y="1249417"/>
                        <a:pt x="211865" y="1242736"/>
                        <a:pt x="213248" y="1239279"/>
                      </a:cubicBezTo>
                      <a:lnTo>
                        <a:pt x="213248" y="1238818"/>
                      </a:lnTo>
                      <a:cubicBezTo>
                        <a:pt x="217856" y="1225455"/>
                        <a:pt x="217049" y="1224418"/>
                        <a:pt x="207257" y="1213819"/>
                      </a:cubicBezTo>
                      <a:cubicBezTo>
                        <a:pt x="205183" y="1211399"/>
                        <a:pt x="201957" y="1207828"/>
                        <a:pt x="198040" y="1202874"/>
                      </a:cubicBezTo>
                      <a:cubicBezTo>
                        <a:pt x="190667" y="1193657"/>
                        <a:pt x="183294" y="1186630"/>
                        <a:pt x="176842" y="1180754"/>
                      </a:cubicBezTo>
                      <a:cubicBezTo>
                        <a:pt x="169930" y="1173957"/>
                        <a:pt x="164631" y="1168658"/>
                        <a:pt x="162442" y="1164164"/>
                      </a:cubicBezTo>
                      <a:cubicBezTo>
                        <a:pt x="161059" y="1160939"/>
                        <a:pt x="160022" y="1151376"/>
                        <a:pt x="158985" y="1141930"/>
                      </a:cubicBezTo>
                      <a:cubicBezTo>
                        <a:pt x="157142" y="1128911"/>
                        <a:pt x="155759" y="1115778"/>
                        <a:pt x="151958" y="1110478"/>
                      </a:cubicBezTo>
                      <a:cubicBezTo>
                        <a:pt x="148386" y="1105870"/>
                        <a:pt x="144124" y="1104833"/>
                        <a:pt x="139170" y="1108289"/>
                      </a:cubicBezTo>
                      <a:cubicBezTo>
                        <a:pt x="132142" y="1113358"/>
                        <a:pt x="132142" y="1121768"/>
                        <a:pt x="132142" y="1130524"/>
                      </a:cubicBezTo>
                      <a:cubicBezTo>
                        <a:pt x="131797" y="1135939"/>
                        <a:pt x="131797" y="1141238"/>
                        <a:pt x="130414" y="1144694"/>
                      </a:cubicBezTo>
                      <a:lnTo>
                        <a:pt x="130414" y="1145040"/>
                      </a:lnTo>
                      <a:cubicBezTo>
                        <a:pt x="128916" y="1147575"/>
                        <a:pt x="122580" y="1144694"/>
                        <a:pt x="112788" y="1140547"/>
                      </a:cubicBezTo>
                      <a:cubicBezTo>
                        <a:pt x="110368" y="1139395"/>
                        <a:pt x="107488" y="1138358"/>
                        <a:pt x="104377" y="1136976"/>
                      </a:cubicBezTo>
                      <a:lnTo>
                        <a:pt x="103916" y="1136630"/>
                      </a:lnTo>
                      <a:cubicBezTo>
                        <a:pt x="89861" y="1130985"/>
                        <a:pt x="89861" y="1162321"/>
                        <a:pt x="89861" y="1137321"/>
                      </a:cubicBezTo>
                      <a:cubicBezTo>
                        <a:pt x="89861" y="1133519"/>
                        <a:pt x="86059" y="1100225"/>
                        <a:pt x="83179" y="1075916"/>
                      </a:cubicBezTo>
                      <a:lnTo>
                        <a:pt x="81797" y="1063243"/>
                      </a:lnTo>
                      <a:lnTo>
                        <a:pt x="80299" y="1053796"/>
                      </a:lnTo>
                      <a:lnTo>
                        <a:pt x="80299" y="1053336"/>
                      </a:lnTo>
                      <a:cubicBezTo>
                        <a:pt x="79262" y="1044580"/>
                        <a:pt x="77880" y="1039280"/>
                        <a:pt x="75115" y="1034672"/>
                      </a:cubicBezTo>
                      <a:cubicBezTo>
                        <a:pt x="72580" y="1029833"/>
                        <a:pt x="69009" y="1026262"/>
                        <a:pt x="64170" y="1020962"/>
                      </a:cubicBezTo>
                      <a:cubicBezTo>
                        <a:pt x="56682" y="1013935"/>
                        <a:pt x="51152" y="1013589"/>
                        <a:pt x="45507" y="1013589"/>
                      </a:cubicBezTo>
                      <a:cubicBezTo>
                        <a:pt x="42972" y="1013589"/>
                        <a:pt x="40898" y="1013128"/>
                        <a:pt x="38710" y="1011746"/>
                      </a:cubicBezTo>
                      <a:lnTo>
                        <a:pt x="38364" y="1011055"/>
                      </a:lnTo>
                      <a:lnTo>
                        <a:pt x="38364" y="1010709"/>
                      </a:lnTo>
                      <a:cubicBezTo>
                        <a:pt x="40092" y="1008520"/>
                        <a:pt x="43778" y="1006562"/>
                        <a:pt x="46889" y="1004718"/>
                      </a:cubicBezTo>
                      <a:cubicBezTo>
                        <a:pt x="54953" y="1000456"/>
                        <a:pt x="63018" y="986055"/>
                        <a:pt x="67050" y="976147"/>
                      </a:cubicBezTo>
                      <a:cubicBezTo>
                        <a:pt x="68087" y="974304"/>
                        <a:pt x="68778" y="972691"/>
                        <a:pt x="69009" y="971193"/>
                      </a:cubicBezTo>
                      <a:cubicBezTo>
                        <a:pt x="69700" y="969119"/>
                        <a:pt x="70161" y="966930"/>
                        <a:pt x="70161" y="965548"/>
                      </a:cubicBezTo>
                      <a:lnTo>
                        <a:pt x="70161" y="965202"/>
                      </a:lnTo>
                      <a:cubicBezTo>
                        <a:pt x="70161" y="963474"/>
                        <a:pt x="69470" y="960018"/>
                        <a:pt x="68778" y="954603"/>
                      </a:cubicBezTo>
                      <a:cubicBezTo>
                        <a:pt x="66705" y="944004"/>
                        <a:pt x="63364" y="927184"/>
                        <a:pt x="63018" y="915433"/>
                      </a:cubicBezTo>
                      <a:lnTo>
                        <a:pt x="63364" y="915433"/>
                      </a:lnTo>
                      <a:lnTo>
                        <a:pt x="63364" y="915087"/>
                      </a:lnTo>
                      <a:cubicBezTo>
                        <a:pt x="63364" y="905295"/>
                        <a:pt x="70506" y="905295"/>
                        <a:pt x="70852" y="905295"/>
                      </a:cubicBezTo>
                      <a:lnTo>
                        <a:pt x="78225" y="905295"/>
                      </a:lnTo>
                      <a:lnTo>
                        <a:pt x="78225" y="897922"/>
                      </a:lnTo>
                      <a:lnTo>
                        <a:pt x="79262" y="691586"/>
                      </a:lnTo>
                      <a:lnTo>
                        <a:pt x="408177" y="683867"/>
                      </a:lnTo>
                      <a:lnTo>
                        <a:pt x="414860" y="683867"/>
                      </a:lnTo>
                      <a:lnTo>
                        <a:pt x="415551" y="677185"/>
                      </a:lnTo>
                      <a:lnTo>
                        <a:pt x="421196" y="602992"/>
                      </a:lnTo>
                      <a:lnTo>
                        <a:pt x="554029" y="601610"/>
                      </a:lnTo>
                      <a:lnTo>
                        <a:pt x="561172" y="601610"/>
                      </a:lnTo>
                      <a:lnTo>
                        <a:pt x="561172" y="594237"/>
                      </a:lnTo>
                      <a:lnTo>
                        <a:pt x="566011" y="89631"/>
                      </a:lnTo>
                      <a:cubicBezTo>
                        <a:pt x="573154" y="85023"/>
                        <a:pt x="579029" y="81566"/>
                        <a:pt x="583292" y="80069"/>
                      </a:cubicBezTo>
                      <a:cubicBezTo>
                        <a:pt x="597002" y="76152"/>
                        <a:pt x="616472" y="65898"/>
                        <a:pt x="624190" y="74424"/>
                      </a:cubicBezTo>
                      <a:cubicBezTo>
                        <a:pt x="632024" y="82834"/>
                        <a:pt x="684789" y="99539"/>
                        <a:pt x="690780" y="99539"/>
                      </a:cubicBezTo>
                      <a:cubicBezTo>
                        <a:pt x="696540" y="99539"/>
                        <a:pt x="708061" y="100921"/>
                        <a:pt x="711286" y="110022"/>
                      </a:cubicBezTo>
                      <a:cubicBezTo>
                        <a:pt x="714858" y="118893"/>
                        <a:pt x="725803" y="172810"/>
                        <a:pt x="725803" y="172810"/>
                      </a:cubicBezTo>
                      <a:cubicBezTo>
                        <a:pt x="725803" y="172810"/>
                        <a:pt x="715895" y="210137"/>
                        <a:pt x="818083" y="278224"/>
                      </a:cubicBezTo>
                      <a:cubicBezTo>
                        <a:pt x="920272" y="346312"/>
                        <a:pt x="942506" y="342855"/>
                        <a:pt x="945732" y="346312"/>
                      </a:cubicBezTo>
                      <a:cubicBezTo>
                        <a:pt x="948843" y="349537"/>
                        <a:pt x="1010939" y="413016"/>
                        <a:pt x="1010939" y="413016"/>
                      </a:cubicBezTo>
                      <a:cubicBezTo>
                        <a:pt x="1010939" y="413016"/>
                        <a:pt x="1050455" y="392855"/>
                        <a:pt x="1058059" y="385482"/>
                      </a:cubicBezTo>
                      <a:cubicBezTo>
                        <a:pt x="1065893" y="378454"/>
                        <a:pt x="1112436" y="357602"/>
                        <a:pt x="1122229" y="357602"/>
                      </a:cubicBezTo>
                      <a:cubicBezTo>
                        <a:pt x="1132137" y="357602"/>
                        <a:pt x="1129717" y="363247"/>
                        <a:pt x="1145155" y="356450"/>
                      </a:cubicBezTo>
                      <a:cubicBezTo>
                        <a:pt x="1160708" y="349883"/>
                        <a:pt x="1168888" y="342510"/>
                        <a:pt x="1186745" y="337901"/>
                      </a:cubicBezTo>
                      <a:cubicBezTo>
                        <a:pt x="1204487" y="332948"/>
                        <a:pt x="1207597" y="329376"/>
                        <a:pt x="1220270" y="330528"/>
                      </a:cubicBezTo>
                      <a:cubicBezTo>
                        <a:pt x="1232943" y="331219"/>
                        <a:pt x="1514854" y="331219"/>
                        <a:pt x="1514854" y="331219"/>
                      </a:cubicBezTo>
                      <a:cubicBezTo>
                        <a:pt x="1514854" y="331219"/>
                        <a:pt x="1516697" y="263824"/>
                        <a:pt x="1520499" y="259676"/>
                      </a:cubicBezTo>
                      <a:cubicBezTo>
                        <a:pt x="1523264" y="256335"/>
                        <a:pt x="1523264" y="244584"/>
                        <a:pt x="1522918" y="237787"/>
                      </a:cubicBezTo>
                      <a:cubicBezTo>
                        <a:pt x="1522803" y="234791"/>
                        <a:pt x="1522688" y="232833"/>
                        <a:pt x="1522688" y="232833"/>
                      </a:cubicBezTo>
                      <a:lnTo>
                        <a:pt x="1546651" y="204953"/>
                      </a:lnTo>
                      <a:lnTo>
                        <a:pt x="1574531" y="207718"/>
                      </a:lnTo>
                      <a:cubicBezTo>
                        <a:pt x="1574531" y="207718"/>
                        <a:pt x="1643655" y="138939"/>
                        <a:pt x="1648148" y="138248"/>
                      </a:cubicBezTo>
                      <a:cubicBezTo>
                        <a:pt x="1652756" y="137903"/>
                        <a:pt x="1661281" y="131912"/>
                        <a:pt x="1665775" y="130184"/>
                      </a:cubicBezTo>
                      <a:cubicBezTo>
                        <a:pt x="1670037" y="128110"/>
                        <a:pt x="1690774" y="104032"/>
                        <a:pt x="1697572" y="102304"/>
                      </a:cubicBezTo>
                      <a:cubicBezTo>
                        <a:pt x="1703908" y="100115"/>
                        <a:pt x="1716926" y="93894"/>
                        <a:pt x="1716926" y="93894"/>
                      </a:cubicBezTo>
                      <a:cubicBezTo>
                        <a:pt x="1716926" y="93894"/>
                        <a:pt x="1717964" y="43779"/>
                        <a:pt x="1721880" y="41935"/>
                      </a:cubicBezTo>
                      <a:cubicBezTo>
                        <a:pt x="1725682" y="39862"/>
                        <a:pt x="1815659" y="346"/>
                        <a:pt x="1815659" y="346"/>
                      </a:cubicBezTo>
                      <a:lnTo>
                        <a:pt x="1843423" y="0"/>
                      </a:lnTo>
                      <a:cubicBezTo>
                        <a:pt x="1843423" y="0"/>
                        <a:pt x="1838815" y="41935"/>
                        <a:pt x="1846303" y="52189"/>
                      </a:cubicBezTo>
                      <a:cubicBezTo>
                        <a:pt x="1853331" y="62788"/>
                        <a:pt x="1870267" y="81566"/>
                        <a:pt x="1872686" y="90668"/>
                      </a:cubicBezTo>
                      <a:cubicBezTo>
                        <a:pt x="1875220" y="99539"/>
                        <a:pt x="1888123" y="118893"/>
                        <a:pt x="1901603" y="131221"/>
                      </a:cubicBezTo>
                      <a:cubicBezTo>
                        <a:pt x="1915427" y="143548"/>
                        <a:pt x="1919921" y="152764"/>
                        <a:pt x="1920612" y="157372"/>
                      </a:cubicBezTo>
                      <a:cubicBezTo>
                        <a:pt x="1921303" y="161520"/>
                        <a:pt x="1919921" y="178455"/>
                        <a:pt x="1921303" y="184792"/>
                      </a:cubicBezTo>
                      <a:cubicBezTo>
                        <a:pt x="1922340" y="191589"/>
                        <a:pt x="1960474" y="213363"/>
                        <a:pt x="1960474" y="213363"/>
                      </a:cubicBezTo>
                      <a:cubicBezTo>
                        <a:pt x="1960474" y="213363"/>
                        <a:pt x="1991810" y="212672"/>
                        <a:pt x="1995036" y="213363"/>
                      </a:cubicBezTo>
                      <a:cubicBezTo>
                        <a:pt x="1998146" y="214054"/>
                        <a:pt x="2022109" y="227879"/>
                        <a:pt x="2022109" y="227879"/>
                      </a:cubicBezTo>
                      <a:lnTo>
                        <a:pt x="2027409" y="255989"/>
                      </a:lnTo>
                      <a:cubicBezTo>
                        <a:pt x="2027409" y="255989"/>
                        <a:pt x="2042270" y="278224"/>
                        <a:pt x="2051141" y="279261"/>
                      </a:cubicBezTo>
                      <a:cubicBezTo>
                        <a:pt x="2060242" y="280644"/>
                        <a:pt x="2084206" y="280644"/>
                        <a:pt x="2084206" y="280644"/>
                      </a:cubicBezTo>
                      <a:cubicBezTo>
                        <a:pt x="2084206" y="280644"/>
                        <a:pt x="2091924" y="258870"/>
                        <a:pt x="2100449" y="255644"/>
                      </a:cubicBezTo>
                      <a:cubicBezTo>
                        <a:pt x="2108860" y="252188"/>
                        <a:pt x="2129021" y="237326"/>
                        <a:pt x="2129021" y="237326"/>
                      </a:cubicBezTo>
                      <a:cubicBezTo>
                        <a:pt x="2129021" y="237326"/>
                        <a:pt x="2151487" y="223962"/>
                        <a:pt x="2155403" y="220391"/>
                      </a:cubicBezTo>
                      <a:cubicBezTo>
                        <a:pt x="2159205" y="217280"/>
                        <a:pt x="2174067" y="203801"/>
                        <a:pt x="2174067" y="203801"/>
                      </a:cubicBezTo>
                      <a:cubicBezTo>
                        <a:pt x="2174067" y="203801"/>
                        <a:pt x="2176486" y="207833"/>
                        <a:pt x="2180980" y="212902"/>
                      </a:cubicBezTo>
                      <a:cubicBezTo>
                        <a:pt x="2188238" y="221197"/>
                        <a:pt x="2200910" y="232487"/>
                        <a:pt x="2218076" y="234907"/>
                      </a:cubicBezTo>
                      <a:cubicBezTo>
                        <a:pt x="2245956" y="238708"/>
                        <a:pt x="2252293" y="231681"/>
                        <a:pt x="2273836" y="233524"/>
                      </a:cubicBezTo>
                      <a:cubicBezTo>
                        <a:pt x="2294919" y="235598"/>
                        <a:pt x="2326716" y="240552"/>
                        <a:pt x="2330633" y="240552"/>
                      </a:cubicBezTo>
                      <a:cubicBezTo>
                        <a:pt x="2334434" y="240552"/>
                        <a:pt x="2339043" y="255989"/>
                        <a:pt x="2339043" y="255989"/>
                      </a:cubicBezTo>
                      <a:cubicBezTo>
                        <a:pt x="2339043" y="255989"/>
                        <a:pt x="2334434" y="300805"/>
                        <a:pt x="2340425" y="302303"/>
                      </a:cubicBezTo>
                      <a:cubicBezTo>
                        <a:pt x="2346070" y="303339"/>
                        <a:pt x="2375333" y="313938"/>
                        <a:pt x="2388352" y="319584"/>
                      </a:cubicBezTo>
                      <a:cubicBezTo>
                        <a:pt x="2401024" y="325574"/>
                        <a:pt x="2415540" y="338132"/>
                        <a:pt x="2416577" y="342049"/>
                      </a:cubicBezTo>
                      <a:cubicBezTo>
                        <a:pt x="2417959" y="346312"/>
                        <a:pt x="2410125" y="366818"/>
                        <a:pt x="2410125" y="371312"/>
                      </a:cubicBezTo>
                      <a:cubicBezTo>
                        <a:pt x="2410125" y="375920"/>
                        <a:pt x="2430286" y="397463"/>
                        <a:pt x="2430286" y="397463"/>
                      </a:cubicBezTo>
                      <a:lnTo>
                        <a:pt x="2500102" y="421772"/>
                      </a:lnTo>
                      <a:cubicBezTo>
                        <a:pt x="2500102" y="421772"/>
                        <a:pt x="2555056" y="380528"/>
                        <a:pt x="2558282" y="380528"/>
                      </a:cubicBezTo>
                      <a:cubicBezTo>
                        <a:pt x="2561738" y="380528"/>
                        <a:pt x="2567498" y="390666"/>
                        <a:pt x="2567498" y="390666"/>
                      </a:cubicBezTo>
                      <a:lnTo>
                        <a:pt x="2587544" y="392855"/>
                      </a:lnTo>
                      <a:cubicBezTo>
                        <a:pt x="2587544" y="392855"/>
                        <a:pt x="2621069" y="351611"/>
                        <a:pt x="2633396" y="357256"/>
                      </a:cubicBezTo>
                      <a:cubicBezTo>
                        <a:pt x="2645378" y="362556"/>
                        <a:pt x="2640769" y="361519"/>
                        <a:pt x="2655977" y="374883"/>
                      </a:cubicBezTo>
                      <a:cubicBezTo>
                        <a:pt x="2671069" y="387901"/>
                        <a:pt x="2678903" y="409099"/>
                        <a:pt x="2683741" y="418662"/>
                      </a:cubicBezTo>
                      <a:cubicBezTo>
                        <a:pt x="2689041" y="428454"/>
                        <a:pt x="2685124" y="455643"/>
                        <a:pt x="2702060" y="461979"/>
                      </a:cubicBezTo>
                      <a:cubicBezTo>
                        <a:pt x="2718995" y="468316"/>
                        <a:pt x="2729248" y="466587"/>
                        <a:pt x="2743995" y="465090"/>
                      </a:cubicBezTo>
                      <a:cubicBezTo>
                        <a:pt x="2758741" y="464053"/>
                        <a:pt x="2757819" y="469007"/>
                        <a:pt x="2762428" y="477532"/>
                      </a:cubicBezTo>
                      <a:cubicBezTo>
                        <a:pt x="2766575" y="485942"/>
                        <a:pt x="2775100" y="507486"/>
                        <a:pt x="2775100" y="507486"/>
                      </a:cubicBezTo>
                      <a:lnTo>
                        <a:pt x="2771875" y="530758"/>
                      </a:lnTo>
                      <a:cubicBezTo>
                        <a:pt x="2771875" y="530758"/>
                        <a:pt x="2770492" y="535711"/>
                        <a:pt x="2787082" y="544467"/>
                      </a:cubicBezTo>
                      <a:cubicBezTo>
                        <a:pt x="2803557" y="552992"/>
                        <a:pt x="2803557" y="556449"/>
                        <a:pt x="2806782" y="563591"/>
                      </a:cubicBezTo>
                      <a:cubicBezTo>
                        <a:pt x="2809548" y="570619"/>
                        <a:pt x="2823718" y="622462"/>
                        <a:pt x="2826137" y="628107"/>
                      </a:cubicBezTo>
                      <a:cubicBezTo>
                        <a:pt x="2828326" y="633407"/>
                        <a:pt x="2826137" y="655296"/>
                        <a:pt x="2827174" y="661517"/>
                      </a:cubicBezTo>
                      <a:cubicBezTo>
                        <a:pt x="2827865" y="667969"/>
                        <a:pt x="2820492" y="734674"/>
                        <a:pt x="2837081" y="750111"/>
                      </a:cubicBezTo>
                      <a:cubicBezTo>
                        <a:pt x="2854017" y="765664"/>
                        <a:pt x="2861045" y="766355"/>
                        <a:pt x="2864962" y="779720"/>
                      </a:cubicBezTo>
                      <a:cubicBezTo>
                        <a:pt x="2868763" y="793429"/>
                        <a:pt x="2862427" y="808291"/>
                        <a:pt x="2881897" y="819927"/>
                      </a:cubicBezTo>
                      <a:cubicBezTo>
                        <a:pt x="2901136" y="831563"/>
                        <a:pt x="2915423" y="835480"/>
                        <a:pt x="2930515" y="835480"/>
                      </a:cubicBezTo>
                      <a:cubicBezTo>
                        <a:pt x="2945261" y="835480"/>
                        <a:pt x="2954477" y="826954"/>
                        <a:pt x="2961505" y="833060"/>
                      </a:cubicBezTo>
                      <a:cubicBezTo>
                        <a:pt x="2968533" y="838590"/>
                        <a:pt x="2988579" y="848498"/>
                        <a:pt x="2998141" y="856217"/>
                      </a:cubicBezTo>
                      <a:cubicBezTo>
                        <a:pt x="3008049" y="864051"/>
                        <a:pt x="3029132" y="885134"/>
                        <a:pt x="3041228" y="890433"/>
                      </a:cubicBezTo>
                      <a:cubicBezTo>
                        <a:pt x="3052864" y="895733"/>
                        <a:pt x="3050675" y="905986"/>
                        <a:pt x="3058509" y="901378"/>
                      </a:cubicBezTo>
                      <a:cubicBezTo>
                        <a:pt x="3066228" y="896770"/>
                        <a:pt x="3065537" y="890433"/>
                        <a:pt x="3080975" y="892622"/>
                      </a:cubicBezTo>
                      <a:cubicBezTo>
                        <a:pt x="3096527" y="894350"/>
                        <a:pt x="3094799" y="901378"/>
                        <a:pt x="3103901" y="912322"/>
                      </a:cubicBezTo>
                      <a:cubicBezTo>
                        <a:pt x="3112772" y="923613"/>
                        <a:pt x="3112080" y="932138"/>
                        <a:pt x="3125098" y="937092"/>
                      </a:cubicBezTo>
                      <a:cubicBezTo>
                        <a:pt x="3138117" y="942276"/>
                        <a:pt x="3172679" y="967737"/>
                        <a:pt x="3179016" y="964511"/>
                      </a:cubicBezTo>
                      <a:cubicBezTo>
                        <a:pt x="3185006" y="961400"/>
                        <a:pt x="3206204" y="950801"/>
                        <a:pt x="3211734" y="951147"/>
                      </a:cubicBezTo>
                      <a:cubicBezTo>
                        <a:pt x="3217379" y="951493"/>
                        <a:pt x="3234315" y="969811"/>
                        <a:pt x="3236734" y="971539"/>
                      </a:cubicBezTo>
                      <a:cubicBezTo>
                        <a:pt x="3238923" y="973613"/>
                        <a:pt x="3247679" y="1027644"/>
                        <a:pt x="3247679" y="1027644"/>
                      </a:cubicBezTo>
                      <a:lnTo>
                        <a:pt x="3201135" y="1032483"/>
                      </a:lnTo>
                      <a:close/>
                    </a:path>
                  </a:pathLst>
                </a:custGeom>
                <a:solidFill>
                  <a:srgbClr val="E7E6E6"/>
                </a:solidFill>
                <a:ln w="1151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47" name="Полилиния: фигура 946"/>
                <p:cNvSpPr/>
                <p:nvPr/>
              </p:nvSpPr>
              <p:spPr bwMode="auto">
                <a:xfrm>
                  <a:off x="1975791" y="1689008"/>
                  <a:ext cx="1372732" cy="1898768"/>
                </a:xfrm>
                <a:custGeom>
                  <a:avLst/>
                  <a:gdLst>
                    <a:gd name="connsiteX0" fmla="*/ 1222448 w 1372732"/>
                    <a:gd name="connsiteY0" fmla="*/ 1773435 h 1898768"/>
                    <a:gd name="connsiteX1" fmla="*/ 1196388 w 1372732"/>
                    <a:gd name="connsiteY1" fmla="*/ 1688862 h 1898768"/>
                    <a:gd name="connsiteX2" fmla="*/ 1120202 w 1372732"/>
                    <a:gd name="connsiteY2" fmla="*/ 1657802 h 1898768"/>
                    <a:gd name="connsiteX3" fmla="*/ 1124061 w 1372732"/>
                    <a:gd name="connsiteY3" fmla="*/ 1597492 h 1898768"/>
                    <a:gd name="connsiteX4" fmla="*/ 1130824 w 1372732"/>
                    <a:gd name="connsiteY4" fmla="*/ 1556927 h 1898768"/>
                    <a:gd name="connsiteX5" fmla="*/ 1130824 w 1372732"/>
                    <a:gd name="connsiteY5" fmla="*/ 1555844 h 1898768"/>
                    <a:gd name="connsiteX6" fmla="*/ 1131112 w 1372732"/>
                    <a:gd name="connsiteY6" fmla="*/ 1521974 h 1898768"/>
                    <a:gd name="connsiteX7" fmla="*/ 1129695 w 1372732"/>
                    <a:gd name="connsiteY7" fmla="*/ 1498448 h 1898768"/>
                    <a:gd name="connsiteX8" fmla="*/ 1129418 w 1372732"/>
                    <a:gd name="connsiteY8" fmla="*/ 1496974 h 1898768"/>
                    <a:gd name="connsiteX9" fmla="*/ 1124061 w 1372732"/>
                    <a:gd name="connsiteY9" fmla="*/ 1404221 h 1898768"/>
                    <a:gd name="connsiteX10" fmla="*/ 1124061 w 1372732"/>
                    <a:gd name="connsiteY10" fmla="*/ 1402850 h 1898768"/>
                    <a:gd name="connsiteX11" fmla="*/ 1137494 w 1372732"/>
                    <a:gd name="connsiteY11" fmla="*/ 1372470 h 1898768"/>
                    <a:gd name="connsiteX12" fmla="*/ 1144176 w 1372732"/>
                    <a:gd name="connsiteY12" fmla="*/ 1367205 h 1898768"/>
                    <a:gd name="connsiteX13" fmla="*/ 1243588 w 1372732"/>
                    <a:gd name="connsiteY13" fmla="*/ 1313311 h 1898768"/>
                    <a:gd name="connsiteX14" fmla="*/ 1260523 w 1372732"/>
                    <a:gd name="connsiteY14" fmla="*/ 1305132 h 1898768"/>
                    <a:gd name="connsiteX15" fmla="*/ 1260811 w 1372732"/>
                    <a:gd name="connsiteY15" fmla="*/ 1304728 h 1898768"/>
                    <a:gd name="connsiteX16" fmla="*/ 1333138 w 1372732"/>
                    <a:gd name="connsiteY16" fmla="*/ 1209233 h 1898768"/>
                    <a:gd name="connsiteX17" fmla="*/ 1365523 w 1372732"/>
                    <a:gd name="connsiteY17" fmla="*/ 1162667 h 1898768"/>
                    <a:gd name="connsiteX18" fmla="*/ 1372608 w 1372732"/>
                    <a:gd name="connsiteY18" fmla="*/ 1152425 h 1898768"/>
                    <a:gd name="connsiteX19" fmla="*/ 1371894 w 1372732"/>
                    <a:gd name="connsiteY19" fmla="*/ 1147840 h 1898768"/>
                    <a:gd name="connsiteX20" fmla="*/ 1356733 w 1372732"/>
                    <a:gd name="connsiteY20" fmla="*/ 1139038 h 1898768"/>
                    <a:gd name="connsiteX21" fmla="*/ 1358483 w 1372732"/>
                    <a:gd name="connsiteY21" fmla="*/ 1117921 h 1898768"/>
                    <a:gd name="connsiteX22" fmla="*/ 1357850 w 1372732"/>
                    <a:gd name="connsiteY22" fmla="*/ 1094580 h 1898768"/>
                    <a:gd name="connsiteX23" fmla="*/ 1326790 w 1372732"/>
                    <a:gd name="connsiteY23" fmla="*/ 1068140 h 1898768"/>
                    <a:gd name="connsiteX24" fmla="*/ 1302124 w 1372732"/>
                    <a:gd name="connsiteY24" fmla="*/ 1038566 h 1898768"/>
                    <a:gd name="connsiteX25" fmla="*/ 1330673 w 1372732"/>
                    <a:gd name="connsiteY25" fmla="*/ 982092 h 1898768"/>
                    <a:gd name="connsiteX26" fmla="*/ 1344014 w 1372732"/>
                    <a:gd name="connsiteY26" fmla="*/ 965502 h 1898768"/>
                    <a:gd name="connsiteX27" fmla="*/ 1304590 w 1372732"/>
                    <a:gd name="connsiteY27" fmla="*/ 887576 h 1898768"/>
                    <a:gd name="connsiteX28" fmla="*/ 1297147 w 1372732"/>
                    <a:gd name="connsiteY28" fmla="*/ 874189 h 1898768"/>
                    <a:gd name="connsiteX29" fmla="*/ 1296813 w 1372732"/>
                    <a:gd name="connsiteY29" fmla="*/ 873843 h 1898768"/>
                    <a:gd name="connsiteX30" fmla="*/ 1296422 w 1372732"/>
                    <a:gd name="connsiteY30" fmla="*/ 873555 h 1898768"/>
                    <a:gd name="connsiteX31" fmla="*/ 1296422 w 1372732"/>
                    <a:gd name="connsiteY31" fmla="*/ 872760 h 1898768"/>
                    <a:gd name="connsiteX32" fmla="*/ 1296422 w 1372732"/>
                    <a:gd name="connsiteY32" fmla="*/ 872069 h 1898768"/>
                    <a:gd name="connsiteX33" fmla="*/ 1272827 w 1372732"/>
                    <a:gd name="connsiteY33" fmla="*/ 824811 h 1898768"/>
                    <a:gd name="connsiteX34" fmla="*/ 1266157 w 1372732"/>
                    <a:gd name="connsiteY34" fmla="*/ 813878 h 1898768"/>
                    <a:gd name="connsiteX35" fmla="*/ 1260189 w 1372732"/>
                    <a:gd name="connsiteY35" fmla="*/ 806793 h 1898768"/>
                    <a:gd name="connsiteX36" fmla="*/ 1259072 w 1372732"/>
                    <a:gd name="connsiteY36" fmla="*/ 805756 h 1898768"/>
                    <a:gd name="connsiteX37" fmla="*/ 1227713 w 1372732"/>
                    <a:gd name="connsiteY37" fmla="*/ 740538 h 1898768"/>
                    <a:gd name="connsiteX38" fmla="*/ 1224187 w 1372732"/>
                    <a:gd name="connsiteY38" fmla="*/ 728579 h 1898768"/>
                    <a:gd name="connsiteX39" fmla="*/ 1221687 w 1372732"/>
                    <a:gd name="connsiteY39" fmla="*/ 716217 h 1898768"/>
                    <a:gd name="connsiteX40" fmla="*/ 1189636 w 1372732"/>
                    <a:gd name="connsiteY40" fmla="*/ 680630 h 1898768"/>
                    <a:gd name="connsiteX41" fmla="*/ 1182597 w 1372732"/>
                    <a:gd name="connsiteY41" fmla="*/ 673591 h 1898768"/>
                    <a:gd name="connsiteX42" fmla="*/ 1178035 w 1372732"/>
                    <a:gd name="connsiteY42" fmla="*/ 669294 h 1898768"/>
                    <a:gd name="connsiteX43" fmla="*/ 1177678 w 1372732"/>
                    <a:gd name="connsiteY43" fmla="*/ 669294 h 1898768"/>
                    <a:gd name="connsiteX44" fmla="*/ 1168128 w 1372732"/>
                    <a:gd name="connsiteY44" fmla="*/ 662266 h 1898768"/>
                    <a:gd name="connsiteX45" fmla="*/ 1152966 w 1372732"/>
                    <a:gd name="connsiteY45" fmla="*/ 649559 h 1898768"/>
                    <a:gd name="connsiteX46" fmla="*/ 1152678 w 1372732"/>
                    <a:gd name="connsiteY46" fmla="*/ 649559 h 1898768"/>
                    <a:gd name="connsiteX47" fmla="*/ 1145593 w 1372732"/>
                    <a:gd name="connsiteY47" fmla="*/ 616091 h 1898768"/>
                    <a:gd name="connsiteX48" fmla="*/ 1111768 w 1372732"/>
                    <a:gd name="connsiteY48" fmla="*/ 570608 h 1898768"/>
                    <a:gd name="connsiteX49" fmla="*/ 1090294 w 1372732"/>
                    <a:gd name="connsiteY49" fmla="*/ 555043 h 1898768"/>
                    <a:gd name="connsiteX50" fmla="*/ 1083543 w 1372732"/>
                    <a:gd name="connsiteY50" fmla="*/ 552232 h 1898768"/>
                    <a:gd name="connsiteX51" fmla="*/ 1076492 w 1372732"/>
                    <a:gd name="connsiteY51" fmla="*/ 549778 h 1898768"/>
                    <a:gd name="connsiteX52" fmla="*/ 1076158 w 1372732"/>
                    <a:gd name="connsiteY52" fmla="*/ 549778 h 1898768"/>
                    <a:gd name="connsiteX53" fmla="*/ 1034211 w 1372732"/>
                    <a:gd name="connsiteY53" fmla="*/ 545147 h 1898768"/>
                    <a:gd name="connsiteX54" fmla="*/ 957034 w 1372732"/>
                    <a:gd name="connsiteY54" fmla="*/ 533534 h 1898768"/>
                    <a:gd name="connsiteX55" fmla="*/ 956631 w 1372732"/>
                    <a:gd name="connsiteY55" fmla="*/ 533534 h 1898768"/>
                    <a:gd name="connsiteX56" fmla="*/ 955940 w 1372732"/>
                    <a:gd name="connsiteY56" fmla="*/ 533189 h 1898768"/>
                    <a:gd name="connsiteX57" fmla="*/ 955940 w 1372732"/>
                    <a:gd name="connsiteY57" fmla="*/ 532843 h 1898768"/>
                    <a:gd name="connsiteX58" fmla="*/ 928797 w 1372732"/>
                    <a:gd name="connsiteY58" fmla="*/ 494398 h 1898768"/>
                    <a:gd name="connsiteX59" fmla="*/ 919673 w 1372732"/>
                    <a:gd name="connsiteY59" fmla="*/ 459836 h 1898768"/>
                    <a:gd name="connsiteX60" fmla="*/ 897472 w 1372732"/>
                    <a:gd name="connsiteY60" fmla="*/ 339284 h 1898768"/>
                    <a:gd name="connsiteX61" fmla="*/ 861827 w 1372732"/>
                    <a:gd name="connsiteY61" fmla="*/ 275782 h 1898768"/>
                    <a:gd name="connsiteX62" fmla="*/ 773037 w 1372732"/>
                    <a:gd name="connsiteY62" fmla="*/ 193559 h 1898768"/>
                    <a:gd name="connsiteX63" fmla="*/ 750111 w 1372732"/>
                    <a:gd name="connsiteY63" fmla="*/ 172787 h 1898768"/>
                    <a:gd name="connsiteX64" fmla="*/ 749777 w 1372732"/>
                    <a:gd name="connsiteY64" fmla="*/ 172395 h 1898768"/>
                    <a:gd name="connsiteX65" fmla="*/ 735641 w 1372732"/>
                    <a:gd name="connsiteY65" fmla="*/ 120898 h 1898768"/>
                    <a:gd name="connsiteX66" fmla="*/ 726137 w 1372732"/>
                    <a:gd name="connsiteY66" fmla="*/ 112142 h 1898768"/>
                    <a:gd name="connsiteX67" fmla="*/ 708176 w 1372732"/>
                    <a:gd name="connsiteY67" fmla="*/ 75126 h 1898768"/>
                    <a:gd name="connsiteX68" fmla="*/ 705711 w 1372732"/>
                    <a:gd name="connsiteY68" fmla="*/ 67292 h 1898768"/>
                    <a:gd name="connsiteX69" fmla="*/ 703948 w 1372732"/>
                    <a:gd name="connsiteY69" fmla="*/ 60656 h 1898768"/>
                    <a:gd name="connsiteX70" fmla="*/ 703948 w 1372732"/>
                    <a:gd name="connsiteY70" fmla="*/ 60311 h 1898768"/>
                    <a:gd name="connsiteX71" fmla="*/ 703602 w 1372732"/>
                    <a:gd name="connsiteY71" fmla="*/ 60311 h 1898768"/>
                    <a:gd name="connsiteX72" fmla="*/ 688406 w 1372732"/>
                    <a:gd name="connsiteY72" fmla="*/ 34159 h 1898768"/>
                    <a:gd name="connsiteX73" fmla="*/ 684559 w 1372732"/>
                    <a:gd name="connsiteY73" fmla="*/ 29585 h 1898768"/>
                    <a:gd name="connsiteX74" fmla="*/ 684202 w 1372732"/>
                    <a:gd name="connsiteY74" fmla="*/ 29240 h 1898768"/>
                    <a:gd name="connsiteX75" fmla="*/ 676759 w 1372732"/>
                    <a:gd name="connsiteY75" fmla="*/ 5956 h 1898768"/>
                    <a:gd name="connsiteX76" fmla="*/ 676056 w 1372732"/>
                    <a:gd name="connsiteY76" fmla="*/ 0 h 1898768"/>
                    <a:gd name="connsiteX77" fmla="*/ 648925 w 1372732"/>
                    <a:gd name="connsiteY77" fmla="*/ 10184 h 1898768"/>
                    <a:gd name="connsiteX78" fmla="*/ 630584 w 1372732"/>
                    <a:gd name="connsiteY78" fmla="*/ 16601 h 1898768"/>
                    <a:gd name="connsiteX79" fmla="*/ 612658 w 1372732"/>
                    <a:gd name="connsiteY79" fmla="*/ 23975 h 1898768"/>
                    <a:gd name="connsiteX80" fmla="*/ 604525 w 1372732"/>
                    <a:gd name="connsiteY80" fmla="*/ 23975 h 1898768"/>
                    <a:gd name="connsiteX81" fmla="*/ 573891 w 1372732"/>
                    <a:gd name="connsiteY81" fmla="*/ 23237 h 1898768"/>
                    <a:gd name="connsiteX82" fmla="*/ 563280 w 1372732"/>
                    <a:gd name="connsiteY82" fmla="*/ 56417 h 1898768"/>
                    <a:gd name="connsiteX83" fmla="*/ 559755 w 1372732"/>
                    <a:gd name="connsiteY83" fmla="*/ 70553 h 1898768"/>
                    <a:gd name="connsiteX84" fmla="*/ 559479 w 1372732"/>
                    <a:gd name="connsiteY84" fmla="*/ 70553 h 1898768"/>
                    <a:gd name="connsiteX85" fmla="*/ 559479 w 1372732"/>
                    <a:gd name="connsiteY85" fmla="*/ 70887 h 1898768"/>
                    <a:gd name="connsiteX86" fmla="*/ 559041 w 1372732"/>
                    <a:gd name="connsiteY86" fmla="*/ 71232 h 1898768"/>
                    <a:gd name="connsiteX87" fmla="*/ 527347 w 1372732"/>
                    <a:gd name="connsiteY87" fmla="*/ 96981 h 1898768"/>
                    <a:gd name="connsiteX88" fmla="*/ 517463 w 1372732"/>
                    <a:gd name="connsiteY88" fmla="*/ 102246 h 1898768"/>
                    <a:gd name="connsiteX89" fmla="*/ 507267 w 1372732"/>
                    <a:gd name="connsiteY89" fmla="*/ 107223 h 1898768"/>
                    <a:gd name="connsiteX90" fmla="*/ 506921 w 1372732"/>
                    <a:gd name="connsiteY90" fmla="*/ 107569 h 1898768"/>
                    <a:gd name="connsiteX91" fmla="*/ 483673 w 1372732"/>
                    <a:gd name="connsiteY91" fmla="*/ 117407 h 1898768"/>
                    <a:gd name="connsiteX92" fmla="*/ 473062 w 1372732"/>
                    <a:gd name="connsiteY92" fmla="*/ 123410 h 1898768"/>
                    <a:gd name="connsiteX93" fmla="*/ 460746 w 1372732"/>
                    <a:gd name="connsiteY93" fmla="*/ 142753 h 1898768"/>
                    <a:gd name="connsiteX94" fmla="*/ 460412 w 1372732"/>
                    <a:gd name="connsiteY94" fmla="*/ 143559 h 1898768"/>
                    <a:gd name="connsiteX95" fmla="*/ 445228 w 1372732"/>
                    <a:gd name="connsiteY95" fmla="*/ 162211 h 1898768"/>
                    <a:gd name="connsiteX96" fmla="*/ 440297 w 1372732"/>
                    <a:gd name="connsiteY96" fmla="*/ 164665 h 1898768"/>
                    <a:gd name="connsiteX97" fmla="*/ 425136 w 1372732"/>
                    <a:gd name="connsiteY97" fmla="*/ 171024 h 1898768"/>
                    <a:gd name="connsiteX98" fmla="*/ 422671 w 1372732"/>
                    <a:gd name="connsiteY98" fmla="*/ 172050 h 1898768"/>
                    <a:gd name="connsiteX99" fmla="*/ 422302 w 1372732"/>
                    <a:gd name="connsiteY99" fmla="*/ 172050 h 1898768"/>
                    <a:gd name="connsiteX100" fmla="*/ 406426 w 1372732"/>
                    <a:gd name="connsiteY100" fmla="*/ 174504 h 1898768"/>
                    <a:gd name="connsiteX101" fmla="*/ 406081 w 1372732"/>
                    <a:gd name="connsiteY101" fmla="*/ 174504 h 1898768"/>
                    <a:gd name="connsiteX102" fmla="*/ 376162 w 1372732"/>
                    <a:gd name="connsiteY102" fmla="*/ 165011 h 1898768"/>
                    <a:gd name="connsiteX103" fmla="*/ 372993 w 1372732"/>
                    <a:gd name="connsiteY103" fmla="*/ 163582 h 1898768"/>
                    <a:gd name="connsiteX104" fmla="*/ 349376 w 1372732"/>
                    <a:gd name="connsiteY104" fmla="*/ 169250 h 1898768"/>
                    <a:gd name="connsiteX105" fmla="*/ 346496 w 1372732"/>
                    <a:gd name="connsiteY105" fmla="*/ 202775 h 1898768"/>
                    <a:gd name="connsiteX106" fmla="*/ 353535 w 1372732"/>
                    <a:gd name="connsiteY106" fmla="*/ 208720 h 1898768"/>
                    <a:gd name="connsiteX107" fmla="*/ 361311 w 1372732"/>
                    <a:gd name="connsiteY107" fmla="*/ 234469 h 1898768"/>
                    <a:gd name="connsiteX108" fmla="*/ 345436 w 1372732"/>
                    <a:gd name="connsiteY108" fmla="*/ 252775 h 1898768"/>
                    <a:gd name="connsiteX109" fmla="*/ 335252 w 1372732"/>
                    <a:gd name="connsiteY109" fmla="*/ 258501 h 1898768"/>
                    <a:gd name="connsiteX110" fmla="*/ 334918 w 1372732"/>
                    <a:gd name="connsiteY110" fmla="*/ 258501 h 1898768"/>
                    <a:gd name="connsiteX111" fmla="*/ 310252 w 1372732"/>
                    <a:gd name="connsiteY111" fmla="*/ 263075 h 1898768"/>
                    <a:gd name="connsiteX112" fmla="*/ 303835 w 1372732"/>
                    <a:gd name="connsiteY112" fmla="*/ 263075 h 1898768"/>
                    <a:gd name="connsiteX113" fmla="*/ 311277 w 1372732"/>
                    <a:gd name="connsiteY113" fmla="*/ 270459 h 1898768"/>
                    <a:gd name="connsiteX114" fmla="*/ 325759 w 1372732"/>
                    <a:gd name="connsiteY114" fmla="*/ 289906 h 1898768"/>
                    <a:gd name="connsiteX115" fmla="*/ 334918 w 1372732"/>
                    <a:gd name="connsiteY115" fmla="*/ 316001 h 1898768"/>
                    <a:gd name="connsiteX116" fmla="*/ 334918 w 1372732"/>
                    <a:gd name="connsiteY116" fmla="*/ 316680 h 1898768"/>
                    <a:gd name="connsiteX117" fmla="*/ 335252 w 1372732"/>
                    <a:gd name="connsiteY117" fmla="*/ 346323 h 1898768"/>
                    <a:gd name="connsiteX118" fmla="*/ 335966 w 1372732"/>
                    <a:gd name="connsiteY118" fmla="*/ 369203 h 1898768"/>
                    <a:gd name="connsiteX119" fmla="*/ 324007 w 1372732"/>
                    <a:gd name="connsiteY119" fmla="*/ 384030 h 1898768"/>
                    <a:gd name="connsiteX120" fmla="*/ 319077 w 1372732"/>
                    <a:gd name="connsiteY120" fmla="*/ 387176 h 1898768"/>
                    <a:gd name="connsiteX121" fmla="*/ 321484 w 1372732"/>
                    <a:gd name="connsiteY121" fmla="*/ 391058 h 1898768"/>
                    <a:gd name="connsiteX122" fmla="*/ 324641 w 1372732"/>
                    <a:gd name="connsiteY122" fmla="*/ 395298 h 1898768"/>
                    <a:gd name="connsiteX123" fmla="*/ 341577 w 1372732"/>
                    <a:gd name="connsiteY123" fmla="*/ 412579 h 1898768"/>
                    <a:gd name="connsiteX124" fmla="*/ 345436 w 1372732"/>
                    <a:gd name="connsiteY124" fmla="*/ 432025 h 1898768"/>
                    <a:gd name="connsiteX125" fmla="*/ 346150 w 1372732"/>
                    <a:gd name="connsiteY125" fmla="*/ 442901 h 1898768"/>
                    <a:gd name="connsiteX126" fmla="*/ 358166 w 1372732"/>
                    <a:gd name="connsiteY126" fmla="*/ 446449 h 1898768"/>
                    <a:gd name="connsiteX127" fmla="*/ 384572 w 1372732"/>
                    <a:gd name="connsiteY127" fmla="*/ 456000 h 1898768"/>
                    <a:gd name="connsiteX128" fmla="*/ 401519 w 1372732"/>
                    <a:gd name="connsiteY128" fmla="*/ 463039 h 1898768"/>
                    <a:gd name="connsiteX129" fmla="*/ 425827 w 1372732"/>
                    <a:gd name="connsiteY129" fmla="*/ 477855 h 1898768"/>
                    <a:gd name="connsiteX130" fmla="*/ 433270 w 1372732"/>
                    <a:gd name="connsiteY130" fmla="*/ 488097 h 1898768"/>
                    <a:gd name="connsiteX131" fmla="*/ 440643 w 1372732"/>
                    <a:gd name="connsiteY131" fmla="*/ 502520 h 1898768"/>
                    <a:gd name="connsiteX132" fmla="*/ 476288 w 1372732"/>
                    <a:gd name="connsiteY132" fmla="*/ 605504 h 1898768"/>
                    <a:gd name="connsiteX133" fmla="*/ 483949 w 1372732"/>
                    <a:gd name="connsiteY133" fmla="*/ 648130 h 1898768"/>
                    <a:gd name="connsiteX134" fmla="*/ 486806 w 1372732"/>
                    <a:gd name="connsiteY134" fmla="*/ 658775 h 1898768"/>
                    <a:gd name="connsiteX135" fmla="*/ 499122 w 1372732"/>
                    <a:gd name="connsiteY135" fmla="*/ 669639 h 1898768"/>
                    <a:gd name="connsiteX136" fmla="*/ 522082 w 1372732"/>
                    <a:gd name="connsiteY136" fmla="*/ 692185 h 1898768"/>
                    <a:gd name="connsiteX137" fmla="*/ 535447 w 1372732"/>
                    <a:gd name="connsiteY137" fmla="*/ 717646 h 1898768"/>
                    <a:gd name="connsiteX138" fmla="*/ 533764 w 1372732"/>
                    <a:gd name="connsiteY138" fmla="*/ 743337 h 1898768"/>
                    <a:gd name="connsiteX139" fmla="*/ 525539 w 1372732"/>
                    <a:gd name="connsiteY139" fmla="*/ 749409 h 1898768"/>
                    <a:gd name="connsiteX140" fmla="*/ 509721 w 1372732"/>
                    <a:gd name="connsiteY140" fmla="*/ 762738 h 1898768"/>
                    <a:gd name="connsiteX141" fmla="*/ 509387 w 1372732"/>
                    <a:gd name="connsiteY141" fmla="*/ 763084 h 1898768"/>
                    <a:gd name="connsiteX142" fmla="*/ 498822 w 1372732"/>
                    <a:gd name="connsiteY142" fmla="*/ 772289 h 1898768"/>
                    <a:gd name="connsiteX143" fmla="*/ 477313 w 1372732"/>
                    <a:gd name="connsiteY143" fmla="*/ 788878 h 1898768"/>
                    <a:gd name="connsiteX144" fmla="*/ 344376 w 1372732"/>
                    <a:gd name="connsiteY144" fmla="*/ 887576 h 1898768"/>
                    <a:gd name="connsiteX145" fmla="*/ 344042 w 1372732"/>
                    <a:gd name="connsiteY145" fmla="*/ 887576 h 1898768"/>
                    <a:gd name="connsiteX146" fmla="*/ 327809 w 1372732"/>
                    <a:gd name="connsiteY146" fmla="*/ 898901 h 1898768"/>
                    <a:gd name="connsiteX147" fmla="*/ 299641 w 1372732"/>
                    <a:gd name="connsiteY147" fmla="*/ 917899 h 1898768"/>
                    <a:gd name="connsiteX148" fmla="*/ 149181 w 1372732"/>
                    <a:gd name="connsiteY148" fmla="*/ 1015962 h 1898768"/>
                    <a:gd name="connsiteX149" fmla="*/ 106106 w 1372732"/>
                    <a:gd name="connsiteY149" fmla="*/ 983175 h 1898768"/>
                    <a:gd name="connsiteX150" fmla="*/ 87764 w 1372732"/>
                    <a:gd name="connsiteY150" fmla="*/ 961666 h 1898768"/>
                    <a:gd name="connsiteX151" fmla="*/ 87764 w 1372732"/>
                    <a:gd name="connsiteY151" fmla="*/ 961320 h 1898768"/>
                    <a:gd name="connsiteX152" fmla="*/ 82845 w 1372732"/>
                    <a:gd name="connsiteY152" fmla="*/ 957092 h 1898768"/>
                    <a:gd name="connsiteX153" fmla="*/ 55011 w 1372732"/>
                    <a:gd name="connsiteY153" fmla="*/ 935917 h 1898768"/>
                    <a:gd name="connsiteX154" fmla="*/ 40253 w 1372732"/>
                    <a:gd name="connsiteY154" fmla="*/ 927449 h 1898768"/>
                    <a:gd name="connsiteX155" fmla="*/ 28260 w 1372732"/>
                    <a:gd name="connsiteY155" fmla="*/ 954292 h 1898768"/>
                    <a:gd name="connsiteX156" fmla="*/ 16302 w 1372732"/>
                    <a:gd name="connsiteY156" fmla="*/ 989131 h 1898768"/>
                    <a:gd name="connsiteX157" fmla="*/ 16302 w 1372732"/>
                    <a:gd name="connsiteY157" fmla="*/ 989534 h 1898768"/>
                    <a:gd name="connsiteX158" fmla="*/ 13802 w 1372732"/>
                    <a:gd name="connsiteY158" fmla="*/ 1007495 h 1898768"/>
                    <a:gd name="connsiteX159" fmla="*/ 8145 w 1372732"/>
                    <a:gd name="connsiteY159" fmla="*/ 1027287 h 1898768"/>
                    <a:gd name="connsiteX160" fmla="*/ 426 w 1372732"/>
                    <a:gd name="connsiteY160" fmla="*/ 1028946 h 1898768"/>
                    <a:gd name="connsiteX161" fmla="*/ 0 w 1372732"/>
                    <a:gd name="connsiteY161" fmla="*/ 1028946 h 1898768"/>
                    <a:gd name="connsiteX162" fmla="*/ 17995 w 1372732"/>
                    <a:gd name="connsiteY162" fmla="*/ 1075524 h 1898768"/>
                    <a:gd name="connsiteX163" fmla="*/ 18387 w 1372732"/>
                    <a:gd name="connsiteY163" fmla="*/ 1075928 h 1898768"/>
                    <a:gd name="connsiteX164" fmla="*/ 32477 w 1372732"/>
                    <a:gd name="connsiteY164" fmla="*/ 1097379 h 1898768"/>
                    <a:gd name="connsiteX165" fmla="*/ 51878 w 1372732"/>
                    <a:gd name="connsiteY165" fmla="*/ 1128105 h 1898768"/>
                    <a:gd name="connsiteX166" fmla="*/ 140322 w 1372732"/>
                    <a:gd name="connsiteY166" fmla="*/ 1279728 h 1898768"/>
                    <a:gd name="connsiteX167" fmla="*/ 140322 w 1372732"/>
                    <a:gd name="connsiteY167" fmla="*/ 1280408 h 1898768"/>
                    <a:gd name="connsiteX168" fmla="*/ 144895 w 1372732"/>
                    <a:gd name="connsiteY168" fmla="*/ 1347124 h 1898768"/>
                    <a:gd name="connsiteX169" fmla="*/ 145679 w 1372732"/>
                    <a:gd name="connsiteY169" fmla="*/ 1372470 h 1898768"/>
                    <a:gd name="connsiteX170" fmla="*/ 145679 w 1372732"/>
                    <a:gd name="connsiteY170" fmla="*/ 1373956 h 1898768"/>
                    <a:gd name="connsiteX171" fmla="*/ 147015 w 1372732"/>
                    <a:gd name="connsiteY171" fmla="*/ 1388771 h 1898768"/>
                    <a:gd name="connsiteX172" fmla="*/ 149873 w 1372732"/>
                    <a:gd name="connsiteY172" fmla="*/ 1403875 h 1898768"/>
                    <a:gd name="connsiteX173" fmla="*/ 182292 w 1372732"/>
                    <a:gd name="connsiteY173" fmla="*/ 1453944 h 1898768"/>
                    <a:gd name="connsiteX174" fmla="*/ 184031 w 1372732"/>
                    <a:gd name="connsiteY174" fmla="*/ 1454336 h 1898768"/>
                    <a:gd name="connsiteX175" fmla="*/ 252061 w 1372732"/>
                    <a:gd name="connsiteY175" fmla="*/ 1441582 h 1898768"/>
                    <a:gd name="connsiteX176" fmla="*/ 279895 w 1372732"/>
                    <a:gd name="connsiteY176" fmla="*/ 1435626 h 1898768"/>
                    <a:gd name="connsiteX177" fmla="*/ 280586 w 1372732"/>
                    <a:gd name="connsiteY177" fmla="*/ 1435626 h 1898768"/>
                    <a:gd name="connsiteX178" fmla="*/ 281300 w 1372732"/>
                    <a:gd name="connsiteY178" fmla="*/ 1435626 h 1898768"/>
                    <a:gd name="connsiteX179" fmla="*/ 281634 w 1372732"/>
                    <a:gd name="connsiteY179" fmla="*/ 1435972 h 1898768"/>
                    <a:gd name="connsiteX180" fmla="*/ 291876 w 1372732"/>
                    <a:gd name="connsiteY180" fmla="*/ 1439532 h 1898768"/>
                    <a:gd name="connsiteX181" fmla="*/ 306024 w 1372732"/>
                    <a:gd name="connsiteY181" fmla="*/ 1445810 h 1898768"/>
                    <a:gd name="connsiteX182" fmla="*/ 372268 w 1372732"/>
                    <a:gd name="connsiteY182" fmla="*/ 1495199 h 1898768"/>
                    <a:gd name="connsiteX183" fmla="*/ 372268 w 1372732"/>
                    <a:gd name="connsiteY183" fmla="*/ 1495545 h 1898768"/>
                    <a:gd name="connsiteX184" fmla="*/ 362026 w 1372732"/>
                    <a:gd name="connsiteY184" fmla="*/ 1574888 h 1898768"/>
                    <a:gd name="connsiteX185" fmla="*/ 352878 w 1372732"/>
                    <a:gd name="connsiteY185" fmla="*/ 1645441 h 1898768"/>
                    <a:gd name="connsiteX186" fmla="*/ 350067 w 1372732"/>
                    <a:gd name="connsiteY186" fmla="*/ 1662031 h 1898768"/>
                    <a:gd name="connsiteX187" fmla="*/ 350413 w 1372732"/>
                    <a:gd name="connsiteY187" fmla="*/ 1742825 h 1898768"/>
                    <a:gd name="connsiteX188" fmla="*/ 394502 w 1372732"/>
                    <a:gd name="connsiteY188" fmla="*/ 1751581 h 1898768"/>
                    <a:gd name="connsiteX189" fmla="*/ 458638 w 1372732"/>
                    <a:gd name="connsiteY189" fmla="*/ 1743850 h 1898768"/>
                    <a:gd name="connsiteX190" fmla="*/ 547405 w 1372732"/>
                    <a:gd name="connsiteY190" fmla="*/ 1714553 h 1898768"/>
                    <a:gd name="connsiteX191" fmla="*/ 589766 w 1372732"/>
                    <a:gd name="connsiteY191" fmla="*/ 1698712 h 1898768"/>
                    <a:gd name="connsiteX192" fmla="*/ 636967 w 1372732"/>
                    <a:gd name="connsiteY192" fmla="*/ 1669473 h 1898768"/>
                    <a:gd name="connsiteX193" fmla="*/ 669109 w 1372732"/>
                    <a:gd name="connsiteY193" fmla="*/ 1633828 h 1898768"/>
                    <a:gd name="connsiteX194" fmla="*/ 670492 w 1372732"/>
                    <a:gd name="connsiteY194" fmla="*/ 1569289 h 1898768"/>
                    <a:gd name="connsiteX195" fmla="*/ 681402 w 1372732"/>
                    <a:gd name="connsiteY195" fmla="*/ 1482550 h 1898768"/>
                    <a:gd name="connsiteX196" fmla="*/ 682427 w 1372732"/>
                    <a:gd name="connsiteY196" fmla="*/ 1481801 h 1898768"/>
                    <a:gd name="connsiteX197" fmla="*/ 768452 w 1372732"/>
                    <a:gd name="connsiteY197" fmla="*/ 1473736 h 1898768"/>
                    <a:gd name="connsiteX198" fmla="*/ 796620 w 1372732"/>
                    <a:gd name="connsiteY198" fmla="*/ 1473736 h 1898768"/>
                    <a:gd name="connsiteX199" fmla="*/ 797692 w 1372732"/>
                    <a:gd name="connsiteY199" fmla="*/ 1473736 h 1898768"/>
                    <a:gd name="connsiteX200" fmla="*/ 811102 w 1372732"/>
                    <a:gd name="connsiteY200" fmla="*/ 1471283 h 1898768"/>
                    <a:gd name="connsiteX201" fmla="*/ 829788 w 1372732"/>
                    <a:gd name="connsiteY201" fmla="*/ 1465614 h 1898768"/>
                    <a:gd name="connsiteX202" fmla="*/ 924246 w 1372732"/>
                    <a:gd name="connsiteY202" fmla="*/ 1426767 h 1898768"/>
                    <a:gd name="connsiteX203" fmla="*/ 932322 w 1372732"/>
                    <a:gd name="connsiteY203" fmla="*/ 1424359 h 1898768"/>
                    <a:gd name="connsiteX204" fmla="*/ 978486 w 1372732"/>
                    <a:gd name="connsiteY204" fmla="*/ 1438437 h 1898768"/>
                    <a:gd name="connsiteX205" fmla="*/ 1009534 w 1372732"/>
                    <a:gd name="connsiteY205" fmla="*/ 1464532 h 1898768"/>
                    <a:gd name="connsiteX206" fmla="*/ 1010582 w 1372732"/>
                    <a:gd name="connsiteY206" fmla="*/ 1468414 h 1898768"/>
                    <a:gd name="connsiteX207" fmla="*/ 1010582 w 1372732"/>
                    <a:gd name="connsiteY207" fmla="*/ 1469163 h 1898768"/>
                    <a:gd name="connsiteX208" fmla="*/ 1010951 w 1372732"/>
                    <a:gd name="connsiteY208" fmla="*/ 1469509 h 1898768"/>
                    <a:gd name="connsiteX209" fmla="*/ 1010951 w 1372732"/>
                    <a:gd name="connsiteY209" fmla="*/ 1469843 h 1898768"/>
                    <a:gd name="connsiteX210" fmla="*/ 984868 w 1372732"/>
                    <a:gd name="connsiteY210" fmla="*/ 1518483 h 1898768"/>
                    <a:gd name="connsiteX211" fmla="*/ 952115 w 1372732"/>
                    <a:gd name="connsiteY211" fmla="*/ 1577066 h 1898768"/>
                    <a:gd name="connsiteX212" fmla="*/ 952115 w 1372732"/>
                    <a:gd name="connsiteY212" fmla="*/ 1577411 h 1898768"/>
                    <a:gd name="connsiteX213" fmla="*/ 961608 w 1372732"/>
                    <a:gd name="connsiteY213" fmla="*/ 1626040 h 1898768"/>
                    <a:gd name="connsiteX214" fmla="*/ 967241 w 1372732"/>
                    <a:gd name="connsiteY214" fmla="*/ 1646190 h 1898768"/>
                    <a:gd name="connsiteX215" fmla="*/ 967241 w 1372732"/>
                    <a:gd name="connsiteY215" fmla="*/ 1646478 h 1898768"/>
                    <a:gd name="connsiteX216" fmla="*/ 963716 w 1372732"/>
                    <a:gd name="connsiteY216" fmla="*/ 1658828 h 1898768"/>
                    <a:gd name="connsiteX217" fmla="*/ 955940 w 1372732"/>
                    <a:gd name="connsiteY217" fmla="*/ 1676512 h 1898768"/>
                    <a:gd name="connsiteX218" fmla="*/ 904488 w 1372732"/>
                    <a:gd name="connsiteY218" fmla="*/ 1773147 h 1898768"/>
                    <a:gd name="connsiteX219" fmla="*/ 884730 w 1372732"/>
                    <a:gd name="connsiteY219" fmla="*/ 1774173 h 1898768"/>
                    <a:gd name="connsiteX220" fmla="*/ 884730 w 1372732"/>
                    <a:gd name="connsiteY220" fmla="*/ 1773781 h 1898768"/>
                    <a:gd name="connsiteX221" fmla="*/ 875963 w 1372732"/>
                    <a:gd name="connsiteY221" fmla="*/ 1772399 h 1898768"/>
                    <a:gd name="connsiteX222" fmla="*/ 876297 w 1372732"/>
                    <a:gd name="connsiteY222" fmla="*/ 1772744 h 1898768"/>
                    <a:gd name="connsiteX223" fmla="*/ 875963 w 1372732"/>
                    <a:gd name="connsiteY223" fmla="*/ 1815025 h 1898768"/>
                    <a:gd name="connsiteX224" fmla="*/ 891839 w 1372732"/>
                    <a:gd name="connsiteY224" fmla="*/ 1810843 h 1898768"/>
                    <a:gd name="connsiteX225" fmla="*/ 936239 w 1372732"/>
                    <a:gd name="connsiteY225" fmla="*/ 1816857 h 1898768"/>
                    <a:gd name="connsiteX226" fmla="*/ 977841 w 1372732"/>
                    <a:gd name="connsiteY226" fmla="*/ 1822122 h 1898768"/>
                    <a:gd name="connsiteX227" fmla="*/ 985916 w 1372732"/>
                    <a:gd name="connsiteY227" fmla="*/ 1837226 h 1898768"/>
                    <a:gd name="connsiteX228" fmla="*/ 991573 w 1372732"/>
                    <a:gd name="connsiteY228" fmla="*/ 1855301 h 1898768"/>
                    <a:gd name="connsiteX229" fmla="*/ 1032448 w 1372732"/>
                    <a:gd name="connsiteY229" fmla="*/ 1859138 h 1898768"/>
                    <a:gd name="connsiteX230" fmla="*/ 1056066 w 1372732"/>
                    <a:gd name="connsiteY230" fmla="*/ 1850382 h 1898768"/>
                    <a:gd name="connsiteX231" fmla="*/ 1089568 w 1372732"/>
                    <a:gd name="connsiteY231" fmla="*/ 1843977 h 1898768"/>
                    <a:gd name="connsiteX232" fmla="*/ 1114937 w 1372732"/>
                    <a:gd name="connsiteY232" fmla="*/ 1830981 h 1898768"/>
                    <a:gd name="connsiteX233" fmla="*/ 1134337 w 1372732"/>
                    <a:gd name="connsiteY233" fmla="*/ 1834138 h 1898768"/>
                    <a:gd name="connsiteX234" fmla="*/ 1168842 w 1372732"/>
                    <a:gd name="connsiteY234" fmla="*/ 1866177 h 1898768"/>
                    <a:gd name="connsiteX235" fmla="*/ 1177286 w 1372732"/>
                    <a:gd name="connsiteY235" fmla="*/ 1878930 h 1898768"/>
                    <a:gd name="connsiteX236" fmla="*/ 1193911 w 1372732"/>
                    <a:gd name="connsiteY236" fmla="*/ 1893354 h 1898768"/>
                    <a:gd name="connsiteX237" fmla="*/ 1218876 w 1372732"/>
                    <a:gd name="connsiteY237" fmla="*/ 1897582 h 1898768"/>
                    <a:gd name="connsiteX238" fmla="*/ 1268254 w 1372732"/>
                    <a:gd name="connsiteY238" fmla="*/ 1885912 h 1898768"/>
                    <a:gd name="connsiteX239" fmla="*/ 1267562 w 1372732"/>
                    <a:gd name="connsiteY239" fmla="*/ 1844714 h 1898768"/>
                    <a:gd name="connsiteX240" fmla="*/ 1222448 w 1372732"/>
                    <a:gd name="connsiteY240" fmla="*/ 1773435 h 1898768"/>
                    <a:gd name="connsiteX241" fmla="*/ 1222448 w 1372732"/>
                    <a:gd name="connsiteY241" fmla="*/ 1773435 h 18987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  <a:cxn ang="0">
                      <a:pos x="connsiteX209" y="connsiteY209"/>
                    </a:cxn>
                    <a:cxn ang="0">
                      <a:pos x="connsiteX210" y="connsiteY210"/>
                    </a:cxn>
                    <a:cxn ang="0">
                      <a:pos x="connsiteX211" y="connsiteY211"/>
                    </a:cxn>
                    <a:cxn ang="0">
                      <a:pos x="connsiteX212" y="connsiteY212"/>
                    </a:cxn>
                    <a:cxn ang="0">
                      <a:pos x="connsiteX213" y="connsiteY213"/>
                    </a:cxn>
                    <a:cxn ang="0">
                      <a:pos x="connsiteX214" y="connsiteY214"/>
                    </a:cxn>
                    <a:cxn ang="0">
                      <a:pos x="connsiteX215" y="connsiteY215"/>
                    </a:cxn>
                    <a:cxn ang="0">
                      <a:pos x="connsiteX216" y="connsiteY216"/>
                    </a:cxn>
                    <a:cxn ang="0">
                      <a:pos x="connsiteX217" y="connsiteY217"/>
                    </a:cxn>
                    <a:cxn ang="0">
                      <a:pos x="connsiteX218" y="connsiteY218"/>
                    </a:cxn>
                    <a:cxn ang="0">
                      <a:pos x="connsiteX219" y="connsiteY219"/>
                    </a:cxn>
                    <a:cxn ang="0">
                      <a:pos x="connsiteX220" y="connsiteY220"/>
                    </a:cxn>
                    <a:cxn ang="0">
                      <a:pos x="connsiteX221" y="connsiteY221"/>
                    </a:cxn>
                    <a:cxn ang="0">
                      <a:pos x="connsiteX222" y="connsiteY222"/>
                    </a:cxn>
                    <a:cxn ang="0">
                      <a:pos x="connsiteX223" y="connsiteY223"/>
                    </a:cxn>
                    <a:cxn ang="0">
                      <a:pos x="connsiteX224" y="connsiteY224"/>
                    </a:cxn>
                    <a:cxn ang="0">
                      <a:pos x="connsiteX225" y="connsiteY225"/>
                    </a:cxn>
                    <a:cxn ang="0">
                      <a:pos x="connsiteX226" y="connsiteY226"/>
                    </a:cxn>
                    <a:cxn ang="0">
                      <a:pos x="connsiteX227" y="connsiteY227"/>
                    </a:cxn>
                    <a:cxn ang="0">
                      <a:pos x="connsiteX228" y="connsiteY228"/>
                    </a:cxn>
                    <a:cxn ang="0">
                      <a:pos x="connsiteX229" y="connsiteY229"/>
                    </a:cxn>
                    <a:cxn ang="0">
                      <a:pos x="connsiteX230" y="connsiteY230"/>
                    </a:cxn>
                    <a:cxn ang="0">
                      <a:pos x="connsiteX231" y="connsiteY231"/>
                    </a:cxn>
                    <a:cxn ang="0">
                      <a:pos x="connsiteX232" y="connsiteY232"/>
                    </a:cxn>
                    <a:cxn ang="0">
                      <a:pos x="connsiteX233" y="connsiteY233"/>
                    </a:cxn>
                    <a:cxn ang="0">
                      <a:pos x="connsiteX234" y="connsiteY234"/>
                    </a:cxn>
                    <a:cxn ang="0">
                      <a:pos x="connsiteX235" y="connsiteY235"/>
                    </a:cxn>
                    <a:cxn ang="0">
                      <a:pos x="connsiteX236" y="connsiteY236"/>
                    </a:cxn>
                    <a:cxn ang="0">
                      <a:pos x="connsiteX237" y="connsiteY237"/>
                    </a:cxn>
                    <a:cxn ang="0">
                      <a:pos x="connsiteX238" y="connsiteY238"/>
                    </a:cxn>
                    <a:cxn ang="0">
                      <a:pos x="connsiteX239" y="connsiteY239"/>
                    </a:cxn>
                    <a:cxn ang="0">
                      <a:pos x="connsiteX240" y="connsiteY240"/>
                    </a:cxn>
                    <a:cxn ang="0">
                      <a:pos x="connsiteX241" y="connsiteY241"/>
                    </a:cxn>
                  </a:cxnLst>
                  <a:rect l="l" t="t" r="r" b="b"/>
                  <a:pathLst>
                    <a:path w="1372732" h="1898768" fill="norm" stroke="1" extrusionOk="0">
                      <a:moveTo>
                        <a:pt x="1222448" y="1773435"/>
                      </a:moveTo>
                      <a:cubicBezTo>
                        <a:pt x="1204118" y="1750544"/>
                        <a:pt x="1198127" y="1704715"/>
                        <a:pt x="1196388" y="1688862"/>
                      </a:cubicBezTo>
                      <a:cubicBezTo>
                        <a:pt x="1179452" y="1684577"/>
                        <a:pt x="1127943" y="1670844"/>
                        <a:pt x="1120202" y="1657802"/>
                      </a:cubicBezTo>
                      <a:cubicBezTo>
                        <a:pt x="1114234" y="1647618"/>
                        <a:pt x="1119153" y="1622560"/>
                        <a:pt x="1124061" y="1597492"/>
                      </a:cubicBezTo>
                      <a:cubicBezTo>
                        <a:pt x="1127252" y="1582676"/>
                        <a:pt x="1130109" y="1567860"/>
                        <a:pt x="1130824" y="1556927"/>
                      </a:cubicBezTo>
                      <a:lnTo>
                        <a:pt x="1130824" y="1555844"/>
                      </a:lnTo>
                      <a:cubicBezTo>
                        <a:pt x="1131503" y="1541709"/>
                        <a:pt x="1131503" y="1531179"/>
                        <a:pt x="1131112" y="1521974"/>
                      </a:cubicBezTo>
                      <a:cubicBezTo>
                        <a:pt x="1130824" y="1512872"/>
                        <a:pt x="1130478" y="1505499"/>
                        <a:pt x="1129695" y="1498448"/>
                      </a:cubicBezTo>
                      <a:lnTo>
                        <a:pt x="1129418" y="1496974"/>
                      </a:lnTo>
                      <a:cubicBezTo>
                        <a:pt x="1127943" y="1480718"/>
                        <a:pt x="1123450" y="1430027"/>
                        <a:pt x="1124061" y="1404221"/>
                      </a:cubicBezTo>
                      <a:lnTo>
                        <a:pt x="1124061" y="1402850"/>
                      </a:lnTo>
                      <a:cubicBezTo>
                        <a:pt x="1125132" y="1380592"/>
                        <a:pt x="1129695" y="1377447"/>
                        <a:pt x="1137494" y="1372470"/>
                      </a:cubicBezTo>
                      <a:cubicBezTo>
                        <a:pt x="1139602" y="1371490"/>
                        <a:pt x="1141780" y="1370004"/>
                        <a:pt x="1144176" y="1367205"/>
                      </a:cubicBezTo>
                      <a:cubicBezTo>
                        <a:pt x="1153738" y="1357366"/>
                        <a:pt x="1210431" y="1329440"/>
                        <a:pt x="1243588" y="1313311"/>
                      </a:cubicBezTo>
                      <a:lnTo>
                        <a:pt x="1260523" y="1305132"/>
                      </a:lnTo>
                      <a:lnTo>
                        <a:pt x="1260811" y="1304728"/>
                      </a:lnTo>
                      <a:cubicBezTo>
                        <a:pt x="1273887" y="1298495"/>
                        <a:pt x="1307389" y="1248024"/>
                        <a:pt x="1333138" y="1209233"/>
                      </a:cubicBezTo>
                      <a:cubicBezTo>
                        <a:pt x="1347574" y="1186975"/>
                        <a:pt x="1359889" y="1168266"/>
                        <a:pt x="1365523" y="1162667"/>
                      </a:cubicBezTo>
                      <a:cubicBezTo>
                        <a:pt x="1373299" y="1154936"/>
                        <a:pt x="1372908" y="1153911"/>
                        <a:pt x="1372608" y="1152425"/>
                      </a:cubicBezTo>
                      <a:cubicBezTo>
                        <a:pt x="1372608" y="1150996"/>
                        <a:pt x="1372274" y="1149625"/>
                        <a:pt x="1371894" y="1147840"/>
                      </a:cubicBezTo>
                      <a:cubicBezTo>
                        <a:pt x="1366974" y="1147506"/>
                        <a:pt x="1360949" y="1146814"/>
                        <a:pt x="1356733" y="1139038"/>
                      </a:cubicBezTo>
                      <a:cubicBezTo>
                        <a:pt x="1352873" y="1132678"/>
                        <a:pt x="1355673" y="1125985"/>
                        <a:pt x="1358483" y="1117921"/>
                      </a:cubicBezTo>
                      <a:cubicBezTo>
                        <a:pt x="1361306" y="1109741"/>
                        <a:pt x="1364831" y="1100236"/>
                        <a:pt x="1357850" y="1094580"/>
                      </a:cubicBezTo>
                      <a:cubicBezTo>
                        <a:pt x="1348634" y="1087195"/>
                        <a:pt x="1337332" y="1077990"/>
                        <a:pt x="1326790" y="1068140"/>
                      </a:cubicBezTo>
                      <a:cubicBezTo>
                        <a:pt x="1315822" y="1058243"/>
                        <a:pt x="1306698" y="1047713"/>
                        <a:pt x="1302124" y="1038566"/>
                      </a:cubicBezTo>
                      <a:cubicBezTo>
                        <a:pt x="1294682" y="1022310"/>
                        <a:pt x="1314797" y="999718"/>
                        <a:pt x="1330673" y="982092"/>
                      </a:cubicBezTo>
                      <a:cubicBezTo>
                        <a:pt x="1336617" y="975053"/>
                        <a:pt x="1342263" y="969108"/>
                        <a:pt x="1344014" y="965502"/>
                      </a:cubicBezTo>
                      <a:cubicBezTo>
                        <a:pt x="1347182" y="959212"/>
                        <a:pt x="1318288" y="910514"/>
                        <a:pt x="1304590" y="887576"/>
                      </a:cubicBezTo>
                      <a:cubicBezTo>
                        <a:pt x="1300661" y="880940"/>
                        <a:pt x="1297919" y="876021"/>
                        <a:pt x="1297147" y="874189"/>
                      </a:cubicBezTo>
                      <a:lnTo>
                        <a:pt x="1296813" y="873843"/>
                      </a:lnTo>
                      <a:lnTo>
                        <a:pt x="1296422" y="873555"/>
                      </a:lnTo>
                      <a:lnTo>
                        <a:pt x="1296422" y="872760"/>
                      </a:lnTo>
                      <a:lnTo>
                        <a:pt x="1296422" y="872069"/>
                      </a:lnTo>
                      <a:cubicBezTo>
                        <a:pt x="1295742" y="870295"/>
                        <a:pt x="1284498" y="844604"/>
                        <a:pt x="1272827" y="824811"/>
                      </a:cubicBezTo>
                      <a:cubicBezTo>
                        <a:pt x="1270708" y="820629"/>
                        <a:pt x="1268254" y="817093"/>
                        <a:pt x="1266157" y="813878"/>
                      </a:cubicBezTo>
                      <a:cubicBezTo>
                        <a:pt x="1263979" y="811079"/>
                        <a:pt x="1261929" y="808613"/>
                        <a:pt x="1260189" y="806793"/>
                      </a:cubicBezTo>
                      <a:lnTo>
                        <a:pt x="1259072" y="805756"/>
                      </a:lnTo>
                      <a:cubicBezTo>
                        <a:pt x="1248173" y="796263"/>
                        <a:pt x="1235097" y="763475"/>
                        <a:pt x="1227713" y="740538"/>
                      </a:cubicBezTo>
                      <a:cubicBezTo>
                        <a:pt x="1226318" y="735607"/>
                        <a:pt x="1224913" y="731782"/>
                        <a:pt x="1224187" y="728579"/>
                      </a:cubicBezTo>
                      <a:cubicBezTo>
                        <a:pt x="1222793" y="722911"/>
                        <a:pt x="1221687" y="718337"/>
                        <a:pt x="1221687" y="716217"/>
                      </a:cubicBezTo>
                      <a:cubicBezTo>
                        <a:pt x="1221687" y="713015"/>
                        <a:pt x="1203070" y="693671"/>
                        <a:pt x="1189636" y="680630"/>
                      </a:cubicBezTo>
                      <a:cubicBezTo>
                        <a:pt x="1187171" y="678165"/>
                        <a:pt x="1184717" y="675711"/>
                        <a:pt x="1182597" y="673591"/>
                      </a:cubicBezTo>
                      <a:cubicBezTo>
                        <a:pt x="1180512" y="671414"/>
                        <a:pt x="1178680" y="669985"/>
                        <a:pt x="1178035" y="669294"/>
                      </a:cubicBezTo>
                      <a:lnTo>
                        <a:pt x="1177678" y="669294"/>
                      </a:lnTo>
                      <a:cubicBezTo>
                        <a:pt x="1175167" y="667185"/>
                        <a:pt x="1171710" y="664732"/>
                        <a:pt x="1168128" y="662266"/>
                      </a:cubicBezTo>
                      <a:cubicBezTo>
                        <a:pt x="1162137" y="657969"/>
                        <a:pt x="1156204" y="653798"/>
                        <a:pt x="1152966" y="649559"/>
                      </a:cubicBezTo>
                      <a:lnTo>
                        <a:pt x="1152678" y="649559"/>
                      </a:lnTo>
                      <a:cubicBezTo>
                        <a:pt x="1148035" y="643557"/>
                        <a:pt x="1146261" y="623476"/>
                        <a:pt x="1145593" y="616091"/>
                      </a:cubicBezTo>
                      <a:cubicBezTo>
                        <a:pt x="1139602" y="608303"/>
                        <a:pt x="1116687" y="578672"/>
                        <a:pt x="1111768" y="570608"/>
                      </a:cubicBezTo>
                      <a:cubicBezTo>
                        <a:pt x="1108243" y="565228"/>
                        <a:pt x="1100466" y="559617"/>
                        <a:pt x="1090294" y="555043"/>
                      </a:cubicBezTo>
                      <a:cubicBezTo>
                        <a:pt x="1088116" y="554006"/>
                        <a:pt x="1086043" y="553327"/>
                        <a:pt x="1083543" y="552232"/>
                      </a:cubicBezTo>
                      <a:cubicBezTo>
                        <a:pt x="1081411" y="551552"/>
                        <a:pt x="1078957" y="550412"/>
                        <a:pt x="1076492" y="549778"/>
                      </a:cubicBezTo>
                      <a:lnTo>
                        <a:pt x="1076158" y="549778"/>
                      </a:lnTo>
                      <a:cubicBezTo>
                        <a:pt x="1069476" y="547658"/>
                        <a:pt x="1052898" y="546633"/>
                        <a:pt x="1034211" y="545147"/>
                      </a:cubicBezTo>
                      <a:cubicBezTo>
                        <a:pt x="1005317" y="543085"/>
                        <a:pt x="971815" y="540907"/>
                        <a:pt x="957034" y="533534"/>
                      </a:cubicBezTo>
                      <a:lnTo>
                        <a:pt x="956631" y="533534"/>
                      </a:lnTo>
                      <a:lnTo>
                        <a:pt x="955940" y="533189"/>
                      </a:lnTo>
                      <a:lnTo>
                        <a:pt x="955940" y="532843"/>
                      </a:lnTo>
                      <a:cubicBezTo>
                        <a:pt x="943267" y="526092"/>
                        <a:pt x="934834" y="510297"/>
                        <a:pt x="928797" y="494398"/>
                      </a:cubicBezTo>
                      <a:cubicBezTo>
                        <a:pt x="923532" y="479917"/>
                        <a:pt x="920732" y="465101"/>
                        <a:pt x="919673" y="459836"/>
                      </a:cubicBezTo>
                      <a:lnTo>
                        <a:pt x="897472" y="339284"/>
                      </a:lnTo>
                      <a:cubicBezTo>
                        <a:pt x="892829" y="331508"/>
                        <a:pt x="864995" y="285333"/>
                        <a:pt x="861827" y="275782"/>
                      </a:cubicBezTo>
                      <a:cubicBezTo>
                        <a:pt x="860088" y="271197"/>
                        <a:pt x="804777" y="221819"/>
                        <a:pt x="773037" y="193559"/>
                      </a:cubicBezTo>
                      <a:cubicBezTo>
                        <a:pt x="760676" y="182349"/>
                        <a:pt x="751517" y="174504"/>
                        <a:pt x="750111" y="172787"/>
                      </a:cubicBezTo>
                      <a:lnTo>
                        <a:pt x="749777" y="172395"/>
                      </a:lnTo>
                      <a:cubicBezTo>
                        <a:pt x="746252" y="168213"/>
                        <a:pt x="738153" y="132914"/>
                        <a:pt x="735641" y="120898"/>
                      </a:cubicBezTo>
                      <a:cubicBezTo>
                        <a:pt x="732462" y="118444"/>
                        <a:pt x="729316" y="115287"/>
                        <a:pt x="726137" y="112142"/>
                      </a:cubicBezTo>
                      <a:cubicBezTo>
                        <a:pt x="720526" y="105794"/>
                        <a:pt x="713153" y="89193"/>
                        <a:pt x="708176" y="75126"/>
                      </a:cubicBezTo>
                      <a:cubicBezTo>
                        <a:pt x="707116" y="72269"/>
                        <a:pt x="706402" y="69746"/>
                        <a:pt x="705711" y="67292"/>
                      </a:cubicBezTo>
                      <a:cubicBezTo>
                        <a:pt x="704950" y="64827"/>
                        <a:pt x="704293" y="62765"/>
                        <a:pt x="703948" y="60656"/>
                      </a:cubicBezTo>
                      <a:lnTo>
                        <a:pt x="703948" y="60311"/>
                      </a:lnTo>
                      <a:lnTo>
                        <a:pt x="703602" y="60311"/>
                      </a:lnTo>
                      <a:cubicBezTo>
                        <a:pt x="701483" y="50818"/>
                        <a:pt x="694052" y="41256"/>
                        <a:pt x="688406" y="34159"/>
                      </a:cubicBezTo>
                      <a:cubicBezTo>
                        <a:pt x="687001" y="32788"/>
                        <a:pt x="685953" y="31417"/>
                        <a:pt x="684559" y="29585"/>
                      </a:cubicBezTo>
                      <a:lnTo>
                        <a:pt x="684202" y="29240"/>
                      </a:lnTo>
                      <a:cubicBezTo>
                        <a:pt x="679628" y="22892"/>
                        <a:pt x="677877" y="14816"/>
                        <a:pt x="676759" y="5956"/>
                      </a:cubicBezTo>
                      <a:cubicBezTo>
                        <a:pt x="676483" y="3836"/>
                        <a:pt x="676483" y="2120"/>
                        <a:pt x="676056" y="0"/>
                      </a:cubicBezTo>
                      <a:cubicBezTo>
                        <a:pt x="672185" y="7039"/>
                        <a:pt x="668326" y="13329"/>
                        <a:pt x="648925" y="10184"/>
                      </a:cubicBezTo>
                      <a:cubicBezTo>
                        <a:pt x="642600" y="9159"/>
                        <a:pt x="636275" y="13041"/>
                        <a:pt x="630584" y="16601"/>
                      </a:cubicBezTo>
                      <a:cubicBezTo>
                        <a:pt x="624951" y="20426"/>
                        <a:pt x="619351" y="23975"/>
                        <a:pt x="612658" y="23975"/>
                      </a:cubicBezTo>
                      <a:lnTo>
                        <a:pt x="604525" y="23975"/>
                      </a:lnTo>
                      <a:cubicBezTo>
                        <a:pt x="595723" y="23975"/>
                        <a:pt x="586241" y="24320"/>
                        <a:pt x="573891" y="23237"/>
                      </a:cubicBezTo>
                      <a:cubicBezTo>
                        <a:pt x="568949" y="22892"/>
                        <a:pt x="565458" y="43375"/>
                        <a:pt x="563280" y="56417"/>
                      </a:cubicBezTo>
                      <a:cubicBezTo>
                        <a:pt x="561933" y="62765"/>
                        <a:pt x="561172" y="67742"/>
                        <a:pt x="559755" y="70553"/>
                      </a:cubicBezTo>
                      <a:lnTo>
                        <a:pt x="559479" y="70553"/>
                      </a:lnTo>
                      <a:lnTo>
                        <a:pt x="559479" y="70887"/>
                      </a:lnTo>
                      <a:lnTo>
                        <a:pt x="559041" y="71232"/>
                      </a:lnTo>
                      <a:cubicBezTo>
                        <a:pt x="556587" y="74723"/>
                        <a:pt x="543603" y="86682"/>
                        <a:pt x="527347" y="96981"/>
                      </a:cubicBezTo>
                      <a:cubicBezTo>
                        <a:pt x="524202" y="98698"/>
                        <a:pt x="521023" y="100472"/>
                        <a:pt x="517463" y="102246"/>
                      </a:cubicBezTo>
                      <a:cubicBezTo>
                        <a:pt x="514306" y="103963"/>
                        <a:pt x="510781" y="105794"/>
                        <a:pt x="507267" y="107223"/>
                      </a:cubicBezTo>
                      <a:lnTo>
                        <a:pt x="506921" y="107569"/>
                      </a:lnTo>
                      <a:cubicBezTo>
                        <a:pt x="494571" y="112488"/>
                        <a:pt x="487878" y="115287"/>
                        <a:pt x="483673" y="117407"/>
                      </a:cubicBezTo>
                      <a:cubicBezTo>
                        <a:pt x="479421" y="119527"/>
                        <a:pt x="476921" y="120898"/>
                        <a:pt x="473062" y="123410"/>
                      </a:cubicBezTo>
                      <a:cubicBezTo>
                        <a:pt x="467428" y="127649"/>
                        <a:pt x="466011" y="130449"/>
                        <a:pt x="460746" y="142753"/>
                      </a:cubicBezTo>
                      <a:lnTo>
                        <a:pt x="460412" y="143559"/>
                      </a:lnTo>
                      <a:cubicBezTo>
                        <a:pt x="454053" y="158375"/>
                        <a:pt x="453004" y="158663"/>
                        <a:pt x="445228" y="162211"/>
                      </a:cubicBezTo>
                      <a:cubicBezTo>
                        <a:pt x="443811" y="162948"/>
                        <a:pt x="442071" y="163582"/>
                        <a:pt x="440297" y="164665"/>
                      </a:cubicBezTo>
                      <a:cubicBezTo>
                        <a:pt x="435032" y="167465"/>
                        <a:pt x="430055" y="169596"/>
                        <a:pt x="425136" y="171024"/>
                      </a:cubicBezTo>
                      <a:lnTo>
                        <a:pt x="422671" y="172050"/>
                      </a:lnTo>
                      <a:lnTo>
                        <a:pt x="422302" y="172050"/>
                      </a:lnTo>
                      <a:cubicBezTo>
                        <a:pt x="416703" y="173824"/>
                        <a:pt x="411012" y="174504"/>
                        <a:pt x="406426" y="174504"/>
                      </a:cubicBezTo>
                      <a:lnTo>
                        <a:pt x="406081" y="174504"/>
                      </a:lnTo>
                      <a:cubicBezTo>
                        <a:pt x="397578" y="174504"/>
                        <a:pt x="386346" y="169596"/>
                        <a:pt x="376162" y="165011"/>
                      </a:cubicBezTo>
                      <a:lnTo>
                        <a:pt x="372993" y="163582"/>
                      </a:lnTo>
                      <a:cubicBezTo>
                        <a:pt x="366945" y="161117"/>
                        <a:pt x="354307" y="166785"/>
                        <a:pt x="349376" y="169250"/>
                      </a:cubicBezTo>
                      <a:cubicBezTo>
                        <a:pt x="346496" y="179147"/>
                        <a:pt x="342636" y="197165"/>
                        <a:pt x="346496" y="202775"/>
                      </a:cubicBezTo>
                      <a:cubicBezTo>
                        <a:pt x="348328" y="205229"/>
                        <a:pt x="351070" y="207349"/>
                        <a:pt x="353535" y="208720"/>
                      </a:cubicBezTo>
                      <a:cubicBezTo>
                        <a:pt x="362026" y="214388"/>
                        <a:pt x="368408" y="218616"/>
                        <a:pt x="361311" y="234469"/>
                      </a:cubicBezTo>
                      <a:cubicBezTo>
                        <a:pt x="354987" y="247856"/>
                        <a:pt x="353535" y="248605"/>
                        <a:pt x="345436" y="252775"/>
                      </a:cubicBezTo>
                      <a:cubicBezTo>
                        <a:pt x="342971" y="253870"/>
                        <a:pt x="339825" y="255702"/>
                        <a:pt x="335252" y="258501"/>
                      </a:cubicBezTo>
                      <a:lnTo>
                        <a:pt x="334918" y="258501"/>
                      </a:lnTo>
                      <a:cubicBezTo>
                        <a:pt x="326819" y="263420"/>
                        <a:pt x="317625" y="263075"/>
                        <a:pt x="310252" y="263075"/>
                      </a:cubicBezTo>
                      <a:lnTo>
                        <a:pt x="303835" y="263075"/>
                      </a:lnTo>
                      <a:cubicBezTo>
                        <a:pt x="302832" y="263766"/>
                        <a:pt x="307015" y="264100"/>
                        <a:pt x="311277" y="270459"/>
                      </a:cubicBezTo>
                      <a:cubicBezTo>
                        <a:pt x="317625" y="280010"/>
                        <a:pt x="322602" y="285621"/>
                        <a:pt x="325759" y="289906"/>
                      </a:cubicBezTo>
                      <a:cubicBezTo>
                        <a:pt x="333846" y="300782"/>
                        <a:pt x="334918" y="301473"/>
                        <a:pt x="334918" y="316001"/>
                      </a:cubicBezTo>
                      <a:lnTo>
                        <a:pt x="334918" y="316680"/>
                      </a:lnTo>
                      <a:cubicBezTo>
                        <a:pt x="334918" y="325494"/>
                        <a:pt x="334918" y="336427"/>
                        <a:pt x="335252" y="346323"/>
                      </a:cubicBezTo>
                      <a:cubicBezTo>
                        <a:pt x="335586" y="356507"/>
                        <a:pt x="335966" y="365724"/>
                        <a:pt x="335966" y="369203"/>
                      </a:cubicBezTo>
                      <a:cubicBezTo>
                        <a:pt x="335966" y="376991"/>
                        <a:pt x="329987" y="380540"/>
                        <a:pt x="324007" y="384030"/>
                      </a:cubicBezTo>
                      <a:lnTo>
                        <a:pt x="319077" y="387176"/>
                      </a:lnTo>
                      <a:cubicBezTo>
                        <a:pt x="319710" y="388604"/>
                        <a:pt x="320436" y="389629"/>
                        <a:pt x="321484" y="391058"/>
                      </a:cubicBezTo>
                      <a:cubicBezTo>
                        <a:pt x="322176" y="392498"/>
                        <a:pt x="323236" y="393927"/>
                        <a:pt x="324641" y="395298"/>
                      </a:cubicBezTo>
                      <a:cubicBezTo>
                        <a:pt x="330275" y="402740"/>
                        <a:pt x="337360" y="409030"/>
                        <a:pt x="341577" y="412579"/>
                      </a:cubicBezTo>
                      <a:cubicBezTo>
                        <a:pt x="347602" y="417555"/>
                        <a:pt x="346496" y="424595"/>
                        <a:pt x="345436" y="432025"/>
                      </a:cubicBezTo>
                      <a:cubicBezTo>
                        <a:pt x="344745" y="436553"/>
                        <a:pt x="344042" y="441876"/>
                        <a:pt x="346150" y="442901"/>
                      </a:cubicBezTo>
                      <a:cubicBezTo>
                        <a:pt x="350413" y="444675"/>
                        <a:pt x="354307" y="445701"/>
                        <a:pt x="358166" y="446449"/>
                      </a:cubicBezTo>
                      <a:cubicBezTo>
                        <a:pt x="364837" y="447889"/>
                        <a:pt x="372268" y="449260"/>
                        <a:pt x="384572" y="456000"/>
                      </a:cubicBezTo>
                      <a:cubicBezTo>
                        <a:pt x="391277" y="459502"/>
                        <a:pt x="396968" y="461611"/>
                        <a:pt x="401519" y="463039"/>
                      </a:cubicBezTo>
                      <a:cubicBezTo>
                        <a:pt x="410009" y="466184"/>
                        <a:pt x="416323" y="468362"/>
                        <a:pt x="425827" y="477855"/>
                      </a:cubicBezTo>
                      <a:cubicBezTo>
                        <a:pt x="428281" y="480320"/>
                        <a:pt x="430747" y="483811"/>
                        <a:pt x="433270" y="488097"/>
                      </a:cubicBezTo>
                      <a:cubicBezTo>
                        <a:pt x="435320" y="492221"/>
                        <a:pt x="437786" y="497198"/>
                        <a:pt x="440643" y="502520"/>
                      </a:cubicBezTo>
                      <a:cubicBezTo>
                        <a:pt x="453004" y="530377"/>
                        <a:pt x="467786" y="574433"/>
                        <a:pt x="476288" y="605504"/>
                      </a:cubicBezTo>
                      <a:cubicBezTo>
                        <a:pt x="482613" y="629133"/>
                        <a:pt x="483673" y="640746"/>
                        <a:pt x="483949" y="648130"/>
                      </a:cubicBezTo>
                      <a:cubicBezTo>
                        <a:pt x="484352" y="653050"/>
                        <a:pt x="484698" y="655918"/>
                        <a:pt x="486806" y="658775"/>
                      </a:cubicBezTo>
                      <a:cubicBezTo>
                        <a:pt x="489272" y="662266"/>
                        <a:pt x="493845" y="665814"/>
                        <a:pt x="499122" y="669639"/>
                      </a:cubicBezTo>
                      <a:cubicBezTo>
                        <a:pt x="507267" y="675711"/>
                        <a:pt x="516046" y="682001"/>
                        <a:pt x="522082" y="692185"/>
                      </a:cubicBezTo>
                      <a:cubicBezTo>
                        <a:pt x="526656" y="700365"/>
                        <a:pt x="531921" y="709466"/>
                        <a:pt x="535447" y="717646"/>
                      </a:cubicBezTo>
                      <a:cubicBezTo>
                        <a:pt x="539640" y="728176"/>
                        <a:pt x="540711" y="737727"/>
                        <a:pt x="533764" y="743337"/>
                      </a:cubicBezTo>
                      <a:cubicBezTo>
                        <a:pt x="531587" y="745111"/>
                        <a:pt x="528788" y="747220"/>
                        <a:pt x="525539" y="749409"/>
                      </a:cubicBezTo>
                      <a:cubicBezTo>
                        <a:pt x="519629" y="753579"/>
                        <a:pt x="513246" y="758556"/>
                        <a:pt x="509721" y="762738"/>
                      </a:cubicBezTo>
                      <a:lnTo>
                        <a:pt x="509387" y="763084"/>
                      </a:lnTo>
                      <a:cubicBezTo>
                        <a:pt x="508338" y="764512"/>
                        <a:pt x="504456" y="767646"/>
                        <a:pt x="498822" y="772289"/>
                      </a:cubicBezTo>
                      <a:cubicBezTo>
                        <a:pt x="494191" y="775837"/>
                        <a:pt x="486472" y="781782"/>
                        <a:pt x="477313" y="788878"/>
                      </a:cubicBezTo>
                      <a:cubicBezTo>
                        <a:pt x="432855" y="822404"/>
                        <a:pt x="358166" y="877392"/>
                        <a:pt x="344376" y="887576"/>
                      </a:cubicBezTo>
                      <a:lnTo>
                        <a:pt x="344042" y="887576"/>
                      </a:lnTo>
                      <a:cubicBezTo>
                        <a:pt x="340943" y="890030"/>
                        <a:pt x="335252" y="893924"/>
                        <a:pt x="327809" y="898901"/>
                      </a:cubicBezTo>
                      <a:cubicBezTo>
                        <a:pt x="321116" y="903486"/>
                        <a:pt x="311277" y="910237"/>
                        <a:pt x="299641" y="917899"/>
                      </a:cubicBezTo>
                      <a:cubicBezTo>
                        <a:pt x="244342" y="954972"/>
                        <a:pt x="157972" y="1012080"/>
                        <a:pt x="149181" y="1015962"/>
                      </a:cubicBezTo>
                      <a:cubicBezTo>
                        <a:pt x="136105" y="1021573"/>
                        <a:pt x="120587" y="1001493"/>
                        <a:pt x="106106" y="983175"/>
                      </a:cubicBezTo>
                      <a:cubicBezTo>
                        <a:pt x="99101" y="974027"/>
                        <a:pt x="92396" y="965214"/>
                        <a:pt x="87764" y="961666"/>
                      </a:cubicBezTo>
                      <a:lnTo>
                        <a:pt x="87764" y="961320"/>
                      </a:lnTo>
                      <a:lnTo>
                        <a:pt x="82845" y="957092"/>
                      </a:lnTo>
                      <a:cubicBezTo>
                        <a:pt x="75126" y="951020"/>
                        <a:pt x="64942" y="942276"/>
                        <a:pt x="55011" y="935917"/>
                      </a:cubicBezTo>
                      <a:cubicBezTo>
                        <a:pt x="47292" y="930652"/>
                        <a:pt x="40910" y="926366"/>
                        <a:pt x="40253" y="927449"/>
                      </a:cubicBezTo>
                      <a:cubicBezTo>
                        <a:pt x="36670" y="932714"/>
                        <a:pt x="32120" y="942956"/>
                        <a:pt x="28260" y="954292"/>
                      </a:cubicBezTo>
                      <a:cubicBezTo>
                        <a:pt x="23687" y="965905"/>
                        <a:pt x="19458" y="978947"/>
                        <a:pt x="16302" y="989131"/>
                      </a:cubicBezTo>
                      <a:lnTo>
                        <a:pt x="16302" y="989534"/>
                      </a:lnTo>
                      <a:cubicBezTo>
                        <a:pt x="14470" y="994787"/>
                        <a:pt x="14136" y="1001493"/>
                        <a:pt x="13802" y="1007495"/>
                      </a:cubicBezTo>
                      <a:cubicBezTo>
                        <a:pt x="13422" y="1015962"/>
                        <a:pt x="12730" y="1023347"/>
                        <a:pt x="8145" y="1027287"/>
                      </a:cubicBezTo>
                      <a:cubicBezTo>
                        <a:pt x="5703" y="1028946"/>
                        <a:pt x="3180" y="1029753"/>
                        <a:pt x="426" y="1028946"/>
                      </a:cubicBezTo>
                      <a:lnTo>
                        <a:pt x="0" y="1028946"/>
                      </a:lnTo>
                      <a:cubicBezTo>
                        <a:pt x="0" y="1036389"/>
                        <a:pt x="2120" y="1051953"/>
                        <a:pt x="17995" y="1075524"/>
                      </a:cubicBezTo>
                      <a:lnTo>
                        <a:pt x="18387" y="1075928"/>
                      </a:lnTo>
                      <a:cubicBezTo>
                        <a:pt x="21912" y="1081193"/>
                        <a:pt x="26843" y="1088623"/>
                        <a:pt x="32477" y="1097379"/>
                      </a:cubicBezTo>
                      <a:cubicBezTo>
                        <a:pt x="38110" y="1106250"/>
                        <a:pt x="44769" y="1116780"/>
                        <a:pt x="51878" y="1128105"/>
                      </a:cubicBezTo>
                      <a:cubicBezTo>
                        <a:pt x="88536" y="1186342"/>
                        <a:pt x="137165" y="1266745"/>
                        <a:pt x="140322" y="1279728"/>
                      </a:cubicBezTo>
                      <a:lnTo>
                        <a:pt x="140322" y="1280408"/>
                      </a:lnTo>
                      <a:cubicBezTo>
                        <a:pt x="143156" y="1294198"/>
                        <a:pt x="143847" y="1320005"/>
                        <a:pt x="144895" y="1347124"/>
                      </a:cubicBezTo>
                      <a:cubicBezTo>
                        <a:pt x="144895" y="1355592"/>
                        <a:pt x="145241" y="1364060"/>
                        <a:pt x="145679" y="1372470"/>
                      </a:cubicBezTo>
                      <a:lnTo>
                        <a:pt x="145679" y="1373956"/>
                      </a:lnTo>
                      <a:cubicBezTo>
                        <a:pt x="145956" y="1378530"/>
                        <a:pt x="146290" y="1383449"/>
                        <a:pt x="147015" y="1388771"/>
                      </a:cubicBezTo>
                      <a:cubicBezTo>
                        <a:pt x="147707" y="1393702"/>
                        <a:pt x="148755" y="1398956"/>
                        <a:pt x="149873" y="1403875"/>
                      </a:cubicBezTo>
                      <a:cubicBezTo>
                        <a:pt x="155506" y="1428598"/>
                        <a:pt x="166474" y="1451882"/>
                        <a:pt x="182292" y="1453944"/>
                      </a:cubicBezTo>
                      <a:lnTo>
                        <a:pt x="184031" y="1454336"/>
                      </a:lnTo>
                      <a:cubicBezTo>
                        <a:pt x="200967" y="1455718"/>
                        <a:pt x="230540" y="1447585"/>
                        <a:pt x="252061" y="1441582"/>
                      </a:cubicBezTo>
                      <a:cubicBezTo>
                        <a:pt x="265125" y="1438103"/>
                        <a:pt x="275333" y="1435292"/>
                        <a:pt x="279895" y="1435626"/>
                      </a:cubicBezTo>
                      <a:lnTo>
                        <a:pt x="280586" y="1435626"/>
                      </a:lnTo>
                      <a:lnTo>
                        <a:pt x="281300" y="1435626"/>
                      </a:lnTo>
                      <a:lnTo>
                        <a:pt x="281634" y="1435972"/>
                      </a:lnTo>
                      <a:cubicBezTo>
                        <a:pt x="284157" y="1436317"/>
                        <a:pt x="287683" y="1437757"/>
                        <a:pt x="291876" y="1439532"/>
                      </a:cubicBezTo>
                      <a:cubicBezTo>
                        <a:pt x="295782" y="1440903"/>
                        <a:pt x="300701" y="1443356"/>
                        <a:pt x="306024" y="1445810"/>
                      </a:cubicBezTo>
                      <a:cubicBezTo>
                        <a:pt x="333143" y="1459612"/>
                        <a:pt x="372268" y="1484324"/>
                        <a:pt x="372268" y="1495199"/>
                      </a:cubicBezTo>
                      <a:lnTo>
                        <a:pt x="372268" y="1495545"/>
                      </a:lnTo>
                      <a:cubicBezTo>
                        <a:pt x="372268" y="1502285"/>
                        <a:pt x="366945" y="1539255"/>
                        <a:pt x="362026" y="1574888"/>
                      </a:cubicBezTo>
                      <a:cubicBezTo>
                        <a:pt x="357452" y="1608425"/>
                        <a:pt x="352878" y="1640867"/>
                        <a:pt x="352878" y="1645441"/>
                      </a:cubicBezTo>
                      <a:cubicBezTo>
                        <a:pt x="352878" y="1648643"/>
                        <a:pt x="351484" y="1654312"/>
                        <a:pt x="350067" y="1662031"/>
                      </a:cubicBezTo>
                      <a:cubicBezTo>
                        <a:pt x="344376" y="1687434"/>
                        <a:pt x="334192" y="1736062"/>
                        <a:pt x="350413" y="1742825"/>
                      </a:cubicBezTo>
                      <a:cubicBezTo>
                        <a:pt x="363420" y="1748424"/>
                        <a:pt x="377187" y="1751235"/>
                        <a:pt x="394502" y="1751581"/>
                      </a:cubicBezTo>
                      <a:cubicBezTo>
                        <a:pt x="411726" y="1751581"/>
                        <a:pt x="432521" y="1749115"/>
                        <a:pt x="458638" y="1743850"/>
                      </a:cubicBezTo>
                      <a:cubicBezTo>
                        <a:pt x="492106" y="1736754"/>
                        <a:pt x="521023" y="1725141"/>
                        <a:pt x="547405" y="1714553"/>
                      </a:cubicBezTo>
                      <a:cubicBezTo>
                        <a:pt x="561933" y="1708609"/>
                        <a:pt x="575988" y="1703344"/>
                        <a:pt x="589766" y="1698712"/>
                      </a:cubicBezTo>
                      <a:cubicBezTo>
                        <a:pt x="607739" y="1692986"/>
                        <a:pt x="623557" y="1681431"/>
                        <a:pt x="636967" y="1669473"/>
                      </a:cubicBezTo>
                      <a:cubicBezTo>
                        <a:pt x="650734" y="1656766"/>
                        <a:pt x="661632" y="1643321"/>
                        <a:pt x="669109" y="1633828"/>
                      </a:cubicBezTo>
                      <a:cubicBezTo>
                        <a:pt x="674017" y="1627077"/>
                        <a:pt x="672185" y="1598586"/>
                        <a:pt x="670492" y="1569289"/>
                      </a:cubicBezTo>
                      <a:cubicBezTo>
                        <a:pt x="668326" y="1531179"/>
                        <a:pt x="665860" y="1491363"/>
                        <a:pt x="681402" y="1482550"/>
                      </a:cubicBezTo>
                      <a:lnTo>
                        <a:pt x="682427" y="1481801"/>
                      </a:lnTo>
                      <a:cubicBezTo>
                        <a:pt x="700019" y="1472654"/>
                        <a:pt x="738153" y="1473345"/>
                        <a:pt x="768452" y="1473736"/>
                      </a:cubicBezTo>
                      <a:cubicBezTo>
                        <a:pt x="779351" y="1474082"/>
                        <a:pt x="789247" y="1474082"/>
                        <a:pt x="796620" y="1473736"/>
                      </a:cubicBezTo>
                      <a:lnTo>
                        <a:pt x="797692" y="1473736"/>
                      </a:lnTo>
                      <a:cubicBezTo>
                        <a:pt x="801263" y="1473345"/>
                        <a:pt x="805837" y="1472654"/>
                        <a:pt x="811102" y="1471283"/>
                      </a:cubicBezTo>
                      <a:cubicBezTo>
                        <a:pt x="816378" y="1469843"/>
                        <a:pt x="822749" y="1468011"/>
                        <a:pt x="829788" y="1465614"/>
                      </a:cubicBezTo>
                      <a:cubicBezTo>
                        <a:pt x="864339" y="1454336"/>
                        <a:pt x="909396" y="1434198"/>
                        <a:pt x="924246" y="1426767"/>
                      </a:cubicBezTo>
                      <a:cubicBezTo>
                        <a:pt x="926769" y="1425453"/>
                        <a:pt x="929523" y="1424647"/>
                        <a:pt x="932322" y="1424359"/>
                      </a:cubicBezTo>
                      <a:cubicBezTo>
                        <a:pt x="945398" y="1422193"/>
                        <a:pt x="963382" y="1429232"/>
                        <a:pt x="978486" y="1438437"/>
                      </a:cubicBezTo>
                      <a:cubicBezTo>
                        <a:pt x="993301" y="1447308"/>
                        <a:pt x="1006377" y="1458518"/>
                        <a:pt x="1009534" y="1464532"/>
                      </a:cubicBezTo>
                      <a:cubicBezTo>
                        <a:pt x="1010248" y="1465902"/>
                        <a:pt x="1010582" y="1467331"/>
                        <a:pt x="1010582" y="1468414"/>
                      </a:cubicBezTo>
                      <a:lnTo>
                        <a:pt x="1010582" y="1469163"/>
                      </a:lnTo>
                      <a:lnTo>
                        <a:pt x="1010951" y="1469509"/>
                      </a:lnTo>
                      <a:lnTo>
                        <a:pt x="1010951" y="1469843"/>
                      </a:lnTo>
                      <a:cubicBezTo>
                        <a:pt x="1010582" y="1477227"/>
                        <a:pt x="998658" y="1496974"/>
                        <a:pt x="984868" y="1518483"/>
                      </a:cubicBezTo>
                      <a:cubicBezTo>
                        <a:pt x="971112" y="1541075"/>
                        <a:pt x="955640" y="1565741"/>
                        <a:pt x="952115" y="1577066"/>
                      </a:cubicBezTo>
                      <a:lnTo>
                        <a:pt x="952115" y="1577411"/>
                      </a:lnTo>
                      <a:cubicBezTo>
                        <a:pt x="948198" y="1590740"/>
                        <a:pt x="955940" y="1611282"/>
                        <a:pt x="961608" y="1626040"/>
                      </a:cubicBezTo>
                      <a:cubicBezTo>
                        <a:pt x="964788" y="1634519"/>
                        <a:pt x="967241" y="1641547"/>
                        <a:pt x="967241" y="1646190"/>
                      </a:cubicBezTo>
                      <a:lnTo>
                        <a:pt x="967241" y="1646478"/>
                      </a:lnTo>
                      <a:cubicBezTo>
                        <a:pt x="967241" y="1648931"/>
                        <a:pt x="965847" y="1653217"/>
                        <a:pt x="963716" y="1658828"/>
                      </a:cubicBezTo>
                      <a:cubicBezTo>
                        <a:pt x="961965" y="1663471"/>
                        <a:pt x="959154" y="1669473"/>
                        <a:pt x="955940" y="1676512"/>
                      </a:cubicBezTo>
                      <a:cubicBezTo>
                        <a:pt x="939753" y="1712099"/>
                        <a:pt x="909822" y="1769253"/>
                        <a:pt x="904488" y="1773147"/>
                      </a:cubicBezTo>
                      <a:cubicBezTo>
                        <a:pt x="899223" y="1777721"/>
                        <a:pt x="892173" y="1775889"/>
                        <a:pt x="884730" y="1774173"/>
                      </a:cubicBezTo>
                      <a:lnTo>
                        <a:pt x="884730" y="1773781"/>
                      </a:lnTo>
                      <a:cubicBezTo>
                        <a:pt x="881597" y="1773147"/>
                        <a:pt x="878429" y="1772399"/>
                        <a:pt x="875963" y="1772399"/>
                      </a:cubicBezTo>
                      <a:lnTo>
                        <a:pt x="876297" y="1772744"/>
                      </a:lnTo>
                      <a:lnTo>
                        <a:pt x="875963" y="1815025"/>
                      </a:lnTo>
                      <a:cubicBezTo>
                        <a:pt x="880168" y="1813988"/>
                        <a:pt x="885180" y="1812560"/>
                        <a:pt x="891839" y="1810843"/>
                      </a:cubicBezTo>
                      <a:cubicBezTo>
                        <a:pt x="915433" y="1804495"/>
                        <a:pt x="920007" y="1816454"/>
                        <a:pt x="936239" y="1816857"/>
                      </a:cubicBezTo>
                      <a:cubicBezTo>
                        <a:pt x="952771" y="1817203"/>
                        <a:pt x="970398" y="1820002"/>
                        <a:pt x="977841" y="1822122"/>
                      </a:cubicBezTo>
                      <a:cubicBezTo>
                        <a:pt x="985582" y="1824242"/>
                        <a:pt x="984868" y="1835221"/>
                        <a:pt x="985916" y="1837226"/>
                      </a:cubicBezTo>
                      <a:cubicBezTo>
                        <a:pt x="986988" y="1839749"/>
                        <a:pt x="991573" y="1855301"/>
                        <a:pt x="991573" y="1855301"/>
                      </a:cubicBezTo>
                      <a:cubicBezTo>
                        <a:pt x="991573" y="1855301"/>
                        <a:pt x="1018336" y="1858458"/>
                        <a:pt x="1032448" y="1859138"/>
                      </a:cubicBezTo>
                      <a:cubicBezTo>
                        <a:pt x="1046861" y="1859886"/>
                        <a:pt x="1048693" y="1851073"/>
                        <a:pt x="1056066" y="1850382"/>
                      </a:cubicBezTo>
                      <a:cubicBezTo>
                        <a:pt x="1063082" y="1849645"/>
                        <a:pt x="1078612" y="1846776"/>
                        <a:pt x="1089568" y="1843977"/>
                      </a:cubicBezTo>
                      <a:cubicBezTo>
                        <a:pt x="1100179" y="1840831"/>
                        <a:pt x="1108911" y="1834138"/>
                        <a:pt x="1114937" y="1830981"/>
                      </a:cubicBezTo>
                      <a:cubicBezTo>
                        <a:pt x="1120927" y="1827790"/>
                        <a:pt x="1120927" y="1828815"/>
                        <a:pt x="1134337" y="1834138"/>
                      </a:cubicBezTo>
                      <a:cubicBezTo>
                        <a:pt x="1147759" y="1839057"/>
                        <a:pt x="1168128" y="1864460"/>
                        <a:pt x="1168842" y="1866177"/>
                      </a:cubicBezTo>
                      <a:cubicBezTo>
                        <a:pt x="1169556" y="1867951"/>
                        <a:pt x="1169556" y="1876476"/>
                        <a:pt x="1177286" y="1878930"/>
                      </a:cubicBezTo>
                      <a:cubicBezTo>
                        <a:pt x="1184717" y="1881396"/>
                        <a:pt x="1189971" y="1888769"/>
                        <a:pt x="1193911" y="1893354"/>
                      </a:cubicBezTo>
                      <a:cubicBezTo>
                        <a:pt x="1197793" y="1897928"/>
                        <a:pt x="1201998" y="1900382"/>
                        <a:pt x="1218876" y="1897582"/>
                      </a:cubicBezTo>
                      <a:cubicBezTo>
                        <a:pt x="1232298" y="1895128"/>
                        <a:pt x="1254832" y="1889172"/>
                        <a:pt x="1268254" y="1885912"/>
                      </a:cubicBezTo>
                      <a:lnTo>
                        <a:pt x="1267562" y="1844714"/>
                      </a:lnTo>
                      <a:cubicBezTo>
                        <a:pt x="1262989" y="1836258"/>
                        <a:pt x="1240454" y="1796085"/>
                        <a:pt x="1222448" y="1773435"/>
                      </a:cubicBezTo>
                      <a:lnTo>
                        <a:pt x="1222448" y="1773435"/>
                      </a:lnTo>
                      <a:close/>
                    </a:path>
                  </a:pathLst>
                </a:custGeom>
                <a:solidFill>
                  <a:srgbClr val="E7E6E6"/>
                </a:solidFill>
                <a:ln w="1151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sp>
          <p:nvSpPr>
            <p:cNvPr id="925" name="Полилиния: фигура 924"/>
            <p:cNvSpPr/>
            <p:nvPr/>
          </p:nvSpPr>
          <p:spPr bwMode="auto">
            <a:xfrm flipH="1">
              <a:off x="1833755" y="1951435"/>
              <a:ext cx="101250" cy="101250"/>
            </a:xfrm>
            <a:custGeom>
              <a:avLst/>
              <a:gdLst>
                <a:gd name="connsiteX0" fmla="*/ 238125 w 238125"/>
                <a:gd name="connsiteY0" fmla="*/ 119063 h 238125"/>
                <a:gd name="connsiteX1" fmla="*/ 119063 w 238125"/>
                <a:gd name="connsiteY1" fmla="*/ 238125 h 238125"/>
                <a:gd name="connsiteX2" fmla="*/ 0 w 238125"/>
                <a:gd name="connsiteY2" fmla="*/ 119063 h 238125"/>
                <a:gd name="connsiteX3" fmla="*/ 119063 w 238125"/>
                <a:gd name="connsiteY3" fmla="*/ 0 h 238125"/>
                <a:gd name="connsiteX4" fmla="*/ 238125 w 238125"/>
                <a:gd name="connsiteY4" fmla="*/ 119063 h 23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8125" h="238125" fill="norm" stroke="1" extrusionOk="0">
                  <a:moveTo>
                    <a:pt x="238125" y="119063"/>
                  </a:moveTo>
                  <a:cubicBezTo>
                    <a:pt x="238125" y="184819"/>
                    <a:pt x="184819" y="238125"/>
                    <a:pt x="119063" y="238125"/>
                  </a:cubicBezTo>
                  <a:cubicBezTo>
                    <a:pt x="53306" y="238125"/>
                    <a:pt x="0" y="184819"/>
                    <a:pt x="0" y="119063"/>
                  </a:cubicBezTo>
                  <a:cubicBezTo>
                    <a:pt x="0" y="53306"/>
                    <a:pt x="53306" y="0"/>
                    <a:pt x="119063" y="0"/>
                  </a:cubicBezTo>
                  <a:cubicBezTo>
                    <a:pt x="184819" y="0"/>
                    <a:pt x="238125" y="53306"/>
                    <a:pt x="238125" y="119063"/>
                  </a:cubicBezTo>
                  <a:close/>
                </a:path>
              </a:pathLst>
            </a:custGeom>
            <a:solidFill>
              <a:srgbClr val="000000"/>
            </a:solidFill>
            <a:ln w="1905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26" name="Прямоугольник 925"/>
            <p:cNvSpPr/>
            <p:nvPr/>
          </p:nvSpPr>
          <p:spPr bwMode="auto">
            <a:xfrm flipH="0" flipV="0">
              <a:off x="1566763" y="1996825"/>
              <a:ext cx="745256" cy="274679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1200">
                  <a:solidFill>
                    <a:schemeClr val="bg2">
                      <a:lumMod val="25000"/>
                    </a:schemeClr>
                  </a:solidFill>
                  <a:latin typeface="Akrobat Black"/>
                </a:rPr>
                <a:t>Нягань</a:t>
              </a:r>
              <a:endParaRPr lang="en-US" sz="1200">
                <a:solidFill>
                  <a:schemeClr val="bg2">
                    <a:lumMod val="25000"/>
                  </a:schemeClr>
                </a:solidFill>
                <a:latin typeface="Akrobat Black"/>
              </a:endParaRPr>
            </a:p>
          </p:txBody>
        </p:sp>
        <p:sp>
          <p:nvSpPr>
            <p:cNvPr id="927" name="Полилиния: фигура 926"/>
            <p:cNvSpPr/>
            <p:nvPr/>
          </p:nvSpPr>
          <p:spPr bwMode="auto">
            <a:xfrm flipH="1">
              <a:off x="2769710" y="2484794"/>
              <a:ext cx="101250" cy="101250"/>
            </a:xfrm>
            <a:custGeom>
              <a:avLst/>
              <a:gdLst>
                <a:gd name="connsiteX0" fmla="*/ 238125 w 238125"/>
                <a:gd name="connsiteY0" fmla="*/ 119063 h 238125"/>
                <a:gd name="connsiteX1" fmla="*/ 119063 w 238125"/>
                <a:gd name="connsiteY1" fmla="*/ 238125 h 238125"/>
                <a:gd name="connsiteX2" fmla="*/ 0 w 238125"/>
                <a:gd name="connsiteY2" fmla="*/ 119063 h 238125"/>
                <a:gd name="connsiteX3" fmla="*/ 119063 w 238125"/>
                <a:gd name="connsiteY3" fmla="*/ 0 h 238125"/>
                <a:gd name="connsiteX4" fmla="*/ 238125 w 238125"/>
                <a:gd name="connsiteY4" fmla="*/ 119063 h 23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8125" h="238125" fill="norm" stroke="1" extrusionOk="0">
                  <a:moveTo>
                    <a:pt x="238125" y="119063"/>
                  </a:moveTo>
                  <a:cubicBezTo>
                    <a:pt x="238125" y="184819"/>
                    <a:pt x="184819" y="238125"/>
                    <a:pt x="119063" y="238125"/>
                  </a:cubicBezTo>
                  <a:cubicBezTo>
                    <a:pt x="53306" y="238125"/>
                    <a:pt x="0" y="184819"/>
                    <a:pt x="0" y="119063"/>
                  </a:cubicBezTo>
                  <a:cubicBezTo>
                    <a:pt x="0" y="53306"/>
                    <a:pt x="53306" y="0"/>
                    <a:pt x="119063" y="0"/>
                  </a:cubicBezTo>
                  <a:cubicBezTo>
                    <a:pt x="184819" y="0"/>
                    <a:pt x="238125" y="53306"/>
                    <a:pt x="238125" y="119063"/>
                  </a:cubicBezTo>
                  <a:close/>
                </a:path>
              </a:pathLst>
            </a:custGeom>
            <a:solidFill>
              <a:srgbClr val="000000"/>
            </a:solidFill>
            <a:ln w="1905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28" name="Прямоугольник 927"/>
            <p:cNvSpPr/>
            <p:nvPr/>
          </p:nvSpPr>
          <p:spPr bwMode="auto">
            <a:xfrm flipH="0" flipV="0">
              <a:off x="1791023" y="2698967"/>
              <a:ext cx="1642233" cy="274679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1200">
                  <a:solidFill>
                    <a:schemeClr val="bg2">
                      <a:lumMod val="25000"/>
                    </a:schemeClr>
                  </a:solidFill>
                  <a:latin typeface="Akrobat Black"/>
                </a:rPr>
                <a:t>Ханты-Мансийск</a:t>
              </a:r>
              <a:endParaRPr/>
            </a:p>
          </p:txBody>
        </p:sp>
        <p:sp>
          <p:nvSpPr>
            <p:cNvPr id="929" name="Полилиния: фигура 928"/>
            <p:cNvSpPr/>
            <p:nvPr/>
          </p:nvSpPr>
          <p:spPr bwMode="auto">
            <a:xfrm flipH="1">
              <a:off x="4032003" y="2706786"/>
              <a:ext cx="101250" cy="101250"/>
            </a:xfrm>
            <a:custGeom>
              <a:avLst/>
              <a:gdLst>
                <a:gd name="connsiteX0" fmla="*/ 238125 w 238125"/>
                <a:gd name="connsiteY0" fmla="*/ 119063 h 238125"/>
                <a:gd name="connsiteX1" fmla="*/ 119063 w 238125"/>
                <a:gd name="connsiteY1" fmla="*/ 238125 h 238125"/>
                <a:gd name="connsiteX2" fmla="*/ 0 w 238125"/>
                <a:gd name="connsiteY2" fmla="*/ 119063 h 238125"/>
                <a:gd name="connsiteX3" fmla="*/ 119063 w 238125"/>
                <a:gd name="connsiteY3" fmla="*/ 0 h 238125"/>
                <a:gd name="connsiteX4" fmla="*/ 238125 w 238125"/>
                <a:gd name="connsiteY4" fmla="*/ 119063 h 23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8125" h="238125" fill="norm" stroke="1" extrusionOk="0">
                  <a:moveTo>
                    <a:pt x="238125" y="119063"/>
                  </a:moveTo>
                  <a:cubicBezTo>
                    <a:pt x="238125" y="184819"/>
                    <a:pt x="184819" y="238125"/>
                    <a:pt x="119063" y="238125"/>
                  </a:cubicBezTo>
                  <a:cubicBezTo>
                    <a:pt x="53306" y="238125"/>
                    <a:pt x="0" y="184819"/>
                    <a:pt x="0" y="119063"/>
                  </a:cubicBezTo>
                  <a:cubicBezTo>
                    <a:pt x="0" y="53306"/>
                    <a:pt x="53306" y="0"/>
                    <a:pt x="119063" y="0"/>
                  </a:cubicBezTo>
                  <a:cubicBezTo>
                    <a:pt x="184819" y="0"/>
                    <a:pt x="238125" y="53306"/>
                    <a:pt x="238125" y="119063"/>
                  </a:cubicBezTo>
                  <a:close/>
                </a:path>
              </a:pathLst>
            </a:custGeom>
            <a:solidFill>
              <a:srgbClr val="000000"/>
            </a:solidFill>
            <a:ln w="1905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30" name="Прямоугольник 929"/>
            <p:cNvSpPr/>
            <p:nvPr/>
          </p:nvSpPr>
          <p:spPr bwMode="auto">
            <a:xfrm flipH="0" flipV="0">
              <a:off x="3669946" y="2471373"/>
              <a:ext cx="741991" cy="274679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1200">
                  <a:solidFill>
                    <a:schemeClr val="bg2">
                      <a:lumMod val="25000"/>
                    </a:schemeClr>
                  </a:solidFill>
                  <a:latin typeface="Akrobat Black"/>
                </a:rPr>
                <a:t>Сургут</a:t>
              </a:r>
              <a:endParaRPr/>
            </a:p>
          </p:txBody>
        </p:sp>
        <p:sp>
          <p:nvSpPr>
            <p:cNvPr id="931" name="Полилиния: фигура 930"/>
            <p:cNvSpPr/>
            <p:nvPr/>
          </p:nvSpPr>
          <p:spPr bwMode="auto">
            <a:xfrm flipH="1">
              <a:off x="4829397" y="3020438"/>
              <a:ext cx="101250" cy="101250"/>
            </a:xfrm>
            <a:custGeom>
              <a:avLst/>
              <a:gdLst>
                <a:gd name="connsiteX0" fmla="*/ 238125 w 238125"/>
                <a:gd name="connsiteY0" fmla="*/ 119063 h 238125"/>
                <a:gd name="connsiteX1" fmla="*/ 119063 w 238125"/>
                <a:gd name="connsiteY1" fmla="*/ 238125 h 238125"/>
                <a:gd name="connsiteX2" fmla="*/ 0 w 238125"/>
                <a:gd name="connsiteY2" fmla="*/ 119063 h 238125"/>
                <a:gd name="connsiteX3" fmla="*/ 119063 w 238125"/>
                <a:gd name="connsiteY3" fmla="*/ 0 h 238125"/>
                <a:gd name="connsiteX4" fmla="*/ 238125 w 238125"/>
                <a:gd name="connsiteY4" fmla="*/ 119063 h 23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8125" h="238125" fill="norm" stroke="1" extrusionOk="0">
                  <a:moveTo>
                    <a:pt x="238125" y="119063"/>
                  </a:moveTo>
                  <a:cubicBezTo>
                    <a:pt x="238125" y="184819"/>
                    <a:pt x="184819" y="238125"/>
                    <a:pt x="119063" y="238125"/>
                  </a:cubicBezTo>
                  <a:cubicBezTo>
                    <a:pt x="53306" y="238125"/>
                    <a:pt x="0" y="184819"/>
                    <a:pt x="0" y="119063"/>
                  </a:cubicBezTo>
                  <a:cubicBezTo>
                    <a:pt x="0" y="53306"/>
                    <a:pt x="53306" y="0"/>
                    <a:pt x="119063" y="0"/>
                  </a:cubicBezTo>
                  <a:cubicBezTo>
                    <a:pt x="184819" y="0"/>
                    <a:pt x="238125" y="53306"/>
                    <a:pt x="238125" y="119063"/>
                  </a:cubicBezTo>
                  <a:close/>
                </a:path>
              </a:pathLst>
            </a:custGeom>
            <a:solidFill>
              <a:srgbClr val="000000"/>
            </a:solidFill>
            <a:ln w="1905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32" name="Прямоугольник 931"/>
            <p:cNvSpPr/>
            <p:nvPr/>
          </p:nvSpPr>
          <p:spPr bwMode="auto">
            <a:xfrm flipH="0" flipV="0">
              <a:off x="4172252" y="2745759"/>
              <a:ext cx="1290328" cy="274679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1200">
                  <a:solidFill>
                    <a:schemeClr val="bg2">
                      <a:lumMod val="25000"/>
                    </a:schemeClr>
                  </a:solidFill>
                  <a:latin typeface="Akrobat Black"/>
                </a:rPr>
                <a:t>Нижневартовск</a:t>
              </a:r>
              <a:endParaRPr/>
            </a:p>
          </p:txBody>
        </p:sp>
        <p:sp>
          <p:nvSpPr>
            <p:cNvPr id="933" name="Прямоугольник 932"/>
            <p:cNvSpPr/>
            <p:nvPr/>
          </p:nvSpPr>
          <p:spPr bwMode="auto">
            <a:xfrm flipH="0" flipV="0">
              <a:off x="3017565" y="2973647"/>
              <a:ext cx="1154688" cy="274679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1200">
                  <a:solidFill>
                    <a:schemeClr val="bg2">
                      <a:lumMod val="25000"/>
                    </a:schemeClr>
                  </a:solidFill>
                  <a:latin typeface="Akrobat Black"/>
                </a:rPr>
                <a:t>Нефтеюганск</a:t>
              </a:r>
              <a:endParaRPr/>
            </a:p>
          </p:txBody>
        </p:sp>
        <p:sp>
          <p:nvSpPr>
            <p:cNvPr id="934" name="Полилиния: фигура 933"/>
            <p:cNvSpPr/>
            <p:nvPr/>
          </p:nvSpPr>
          <p:spPr bwMode="auto">
            <a:xfrm flipH="1">
              <a:off x="3428076" y="2900848"/>
              <a:ext cx="101250" cy="101250"/>
            </a:xfrm>
            <a:custGeom>
              <a:avLst/>
              <a:gdLst>
                <a:gd name="connsiteX0" fmla="*/ 238125 w 238125"/>
                <a:gd name="connsiteY0" fmla="*/ 119063 h 238125"/>
                <a:gd name="connsiteX1" fmla="*/ 119063 w 238125"/>
                <a:gd name="connsiteY1" fmla="*/ 238125 h 238125"/>
                <a:gd name="connsiteX2" fmla="*/ 0 w 238125"/>
                <a:gd name="connsiteY2" fmla="*/ 119063 h 238125"/>
                <a:gd name="connsiteX3" fmla="*/ 119063 w 238125"/>
                <a:gd name="connsiteY3" fmla="*/ 0 h 238125"/>
                <a:gd name="connsiteX4" fmla="*/ 238125 w 238125"/>
                <a:gd name="connsiteY4" fmla="*/ 119063 h 23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8125" h="238125" fill="norm" stroke="1" extrusionOk="0">
                  <a:moveTo>
                    <a:pt x="238125" y="119063"/>
                  </a:moveTo>
                  <a:cubicBezTo>
                    <a:pt x="238125" y="184819"/>
                    <a:pt x="184819" y="238125"/>
                    <a:pt x="119063" y="238125"/>
                  </a:cubicBezTo>
                  <a:cubicBezTo>
                    <a:pt x="53306" y="238125"/>
                    <a:pt x="0" y="184819"/>
                    <a:pt x="0" y="119063"/>
                  </a:cubicBezTo>
                  <a:cubicBezTo>
                    <a:pt x="0" y="53306"/>
                    <a:pt x="53306" y="0"/>
                    <a:pt x="119063" y="0"/>
                  </a:cubicBezTo>
                  <a:cubicBezTo>
                    <a:pt x="184819" y="0"/>
                    <a:pt x="238125" y="53306"/>
                    <a:pt x="238125" y="119063"/>
                  </a:cubicBezTo>
                  <a:close/>
                </a:path>
              </a:pathLst>
            </a:custGeom>
            <a:solidFill>
              <a:srgbClr val="000000"/>
            </a:solidFill>
            <a:ln w="1905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35" name="Прямоугольник 934"/>
            <p:cNvSpPr/>
            <p:nvPr/>
          </p:nvSpPr>
          <p:spPr bwMode="auto">
            <a:xfrm flipH="0" flipV="0">
              <a:off x="3800898" y="3418369"/>
              <a:ext cx="898134" cy="274679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1200">
                  <a:solidFill>
                    <a:schemeClr val="bg2">
                      <a:lumMod val="25000"/>
                    </a:schemeClr>
                  </a:solidFill>
                  <a:latin typeface="Akrobat Black"/>
                </a:rPr>
                <a:t>Пыть-Ях</a:t>
              </a:r>
              <a:endParaRPr lang="ru-RU" sz="1200">
                <a:solidFill>
                  <a:schemeClr val="bg2">
                    <a:lumMod val="25000"/>
                  </a:schemeClr>
                </a:solidFill>
                <a:latin typeface="Akrobat Black"/>
              </a:endParaRPr>
            </a:p>
          </p:txBody>
        </p:sp>
      </p:grpSp>
      <p:pic>
        <p:nvPicPr>
          <p:cNvPr id="949" name="Рисунок 948"/>
          <p:cNvPicPr>
            <a:picLocks noChangeAspect="1"/>
          </p:cNvPicPr>
          <p:nvPr/>
        </p:nvPicPr>
        <p:blipFill>
          <a:blip r:embed="rId7"/>
          <a:stretch/>
        </p:blipFill>
        <p:spPr bwMode="auto">
          <a:xfrm>
            <a:off x="3798037" y="4665288"/>
            <a:ext cx="219634" cy="201514"/>
          </a:xfrm>
          <a:prstGeom prst="rect">
            <a:avLst/>
          </a:prstGeom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</p:pic>
      <p:pic>
        <p:nvPicPr>
          <p:cNvPr id="952" name="Рисунок 951"/>
          <p:cNvPicPr>
            <a:picLocks noChangeAspect="1"/>
          </p:cNvPicPr>
          <p:nvPr/>
        </p:nvPicPr>
        <p:blipFill>
          <a:blip r:embed="rId7"/>
          <a:stretch/>
        </p:blipFill>
        <p:spPr bwMode="auto">
          <a:xfrm>
            <a:off x="5609674" y="3952311"/>
            <a:ext cx="222058" cy="203738"/>
          </a:xfrm>
          <a:prstGeom prst="rect">
            <a:avLst/>
          </a:prstGeom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</p:pic>
      <p:pic>
        <p:nvPicPr>
          <p:cNvPr id="954" name="Рисунок 953"/>
          <p:cNvPicPr>
            <a:picLocks noChangeAspect="1"/>
          </p:cNvPicPr>
          <p:nvPr/>
        </p:nvPicPr>
        <p:blipFill>
          <a:blip r:embed="rId8"/>
          <a:stretch/>
        </p:blipFill>
        <p:spPr bwMode="auto">
          <a:xfrm>
            <a:off x="4801721" y="3762110"/>
            <a:ext cx="219634" cy="208949"/>
          </a:xfrm>
          <a:prstGeom prst="rect">
            <a:avLst/>
          </a:prstGeom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</p:pic>
      <p:pic>
        <p:nvPicPr>
          <p:cNvPr id="955" name="Рисунок 954"/>
          <p:cNvPicPr>
            <a:picLocks noChangeAspect="1"/>
          </p:cNvPicPr>
          <p:nvPr/>
        </p:nvPicPr>
        <p:blipFill>
          <a:blip r:embed="rId7"/>
          <a:stretch/>
        </p:blipFill>
        <p:spPr bwMode="auto">
          <a:xfrm>
            <a:off x="4585540" y="3781290"/>
            <a:ext cx="219634" cy="201514"/>
          </a:xfrm>
          <a:prstGeom prst="rect">
            <a:avLst/>
          </a:prstGeom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</p:pic>
      <p:pic>
        <p:nvPicPr>
          <p:cNvPr id="956" name="Рисунок 955"/>
          <p:cNvPicPr>
            <a:picLocks noChangeAspect="1"/>
          </p:cNvPicPr>
          <p:nvPr/>
        </p:nvPicPr>
        <p:blipFill>
          <a:blip r:embed="rId7"/>
          <a:stretch/>
        </p:blipFill>
        <p:spPr bwMode="auto">
          <a:xfrm>
            <a:off x="2236628" y="3666981"/>
            <a:ext cx="219634" cy="201514"/>
          </a:xfrm>
          <a:prstGeom prst="rect">
            <a:avLst/>
          </a:prstGeom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</p:pic>
      <p:pic>
        <p:nvPicPr>
          <p:cNvPr id="957" name="Рисунок 956"/>
          <p:cNvPicPr>
            <a:picLocks noChangeAspect="1"/>
          </p:cNvPicPr>
          <p:nvPr/>
        </p:nvPicPr>
        <p:blipFill>
          <a:blip r:embed="rId8"/>
          <a:stretch/>
        </p:blipFill>
        <p:spPr bwMode="auto">
          <a:xfrm>
            <a:off x="2481105" y="3657636"/>
            <a:ext cx="219634" cy="208949"/>
          </a:xfrm>
          <a:prstGeom prst="rect">
            <a:avLst/>
          </a:prstGeom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</p:pic>
      <p:pic>
        <p:nvPicPr>
          <p:cNvPr id="958" name="Рисунок 957"/>
          <p:cNvPicPr>
            <a:picLocks noChangeAspect="1"/>
          </p:cNvPicPr>
          <p:nvPr/>
        </p:nvPicPr>
        <p:blipFill>
          <a:blip r:embed="rId8"/>
          <a:stretch/>
        </p:blipFill>
        <p:spPr bwMode="auto">
          <a:xfrm>
            <a:off x="2933229" y="3949722"/>
            <a:ext cx="219634" cy="208949"/>
          </a:xfrm>
          <a:prstGeom prst="rect">
            <a:avLst/>
          </a:prstGeom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</p:pic>
      <p:pic>
        <p:nvPicPr>
          <p:cNvPr id="959" name="Рисунок 958"/>
          <p:cNvPicPr>
            <a:picLocks noChangeAspect="1"/>
          </p:cNvPicPr>
          <p:nvPr/>
        </p:nvPicPr>
        <p:blipFill>
          <a:blip r:embed="rId7"/>
          <a:stretch/>
        </p:blipFill>
        <p:spPr bwMode="auto">
          <a:xfrm>
            <a:off x="3169381" y="3971059"/>
            <a:ext cx="219634" cy="201514"/>
          </a:xfrm>
          <a:prstGeom prst="rect">
            <a:avLst/>
          </a:prstGeom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</p:pic>
      <p:pic>
        <p:nvPicPr>
          <p:cNvPr id="960" name="Рисунок 959"/>
          <p:cNvPicPr>
            <a:picLocks noChangeAspect="1"/>
          </p:cNvPicPr>
          <p:nvPr/>
        </p:nvPicPr>
        <p:blipFill>
          <a:blip r:embed="rId6"/>
          <a:stretch/>
        </p:blipFill>
        <p:spPr bwMode="auto">
          <a:xfrm flipH="0" flipV="0">
            <a:off x="4370916" y="3044238"/>
            <a:ext cx="214623" cy="214623"/>
          </a:xfrm>
          <a:prstGeom prst="rect">
            <a:avLst/>
          </a:prstGeom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</p:pic>
      <p:pic>
        <p:nvPicPr>
          <p:cNvPr id="961" name="Рисунок 960" descr="Поезд"/>
          <p:cNvPicPr>
            <a:picLocks noChangeAspect="1"/>
          </p:cNvPicPr>
          <p:nvPr/>
        </p:nvPicPr>
        <p:blipFill>
          <a:blip r:embed="rId9"/>
          <a:stretch/>
        </p:blipFill>
        <p:spPr bwMode="auto">
          <a:xfrm>
            <a:off x="4336346" y="3734604"/>
            <a:ext cx="263961" cy="263961"/>
          </a:xfrm>
          <a:prstGeom prst="rect">
            <a:avLst/>
          </a:prstGeom>
        </p:spPr>
      </p:pic>
      <p:pic>
        <p:nvPicPr>
          <p:cNvPr id="963" name="Рисунок 962"/>
          <p:cNvPicPr>
            <a:picLocks noChangeAspect="1"/>
          </p:cNvPicPr>
          <p:nvPr/>
        </p:nvPicPr>
        <p:blipFill>
          <a:blip r:embed="rId8"/>
          <a:stretch/>
        </p:blipFill>
        <p:spPr bwMode="auto">
          <a:xfrm>
            <a:off x="4129501" y="3044238"/>
            <a:ext cx="219634" cy="208949"/>
          </a:xfrm>
          <a:prstGeom prst="rect">
            <a:avLst/>
          </a:prstGeom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</p:pic>
      <p:sp>
        <p:nvSpPr>
          <p:cNvPr id="964" name="TextBox 963"/>
          <p:cNvSpPr txBox="1"/>
          <p:nvPr/>
        </p:nvSpPr>
        <p:spPr bwMode="auto">
          <a:xfrm flipH="0" flipV="0">
            <a:off x="3725313" y="3239776"/>
            <a:ext cx="1222065" cy="38440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lnSpc>
                <a:spcPct val="80000"/>
              </a:lnSpc>
              <a:defRPr sz="900">
                <a:solidFill>
                  <a:schemeClr val="bg2">
                    <a:lumMod val="50000"/>
                  </a:schemeClr>
                </a:solidFill>
                <a:latin typeface="Intro Bold"/>
              </a:defRPr>
            </a:lvl1pPr>
          </a:lstStyle>
          <a:p>
            <a:pPr>
              <a:defRPr/>
            </a:pPr>
            <a:r>
              <a:rPr lang="ru-RU" sz="1200">
                <a:solidFill>
                  <a:schemeClr val="tx1">
                    <a:lumMod val="85000"/>
                    <a:lumOff val="15000"/>
                  </a:schemeClr>
                </a:solidFill>
                <a:latin typeface="Akrobat Black"/>
              </a:rPr>
              <a:t>Сургутский район</a:t>
            </a:r>
            <a:endParaRPr sz="1200"/>
          </a:p>
        </p:txBody>
      </p:sp>
      <p:sp>
        <p:nvSpPr>
          <p:cNvPr id="965" name="Полилиния: фигура 964"/>
          <p:cNvSpPr/>
          <p:nvPr/>
        </p:nvSpPr>
        <p:spPr bwMode="auto">
          <a:xfrm flipH="1">
            <a:off x="3389016" y="3330731"/>
            <a:ext cx="101250" cy="101250"/>
          </a:xfrm>
          <a:custGeom>
            <a:avLst/>
            <a:gdLst>
              <a:gd name="connsiteX0" fmla="*/ 238125 w 238125"/>
              <a:gd name="connsiteY0" fmla="*/ 119063 h 238125"/>
              <a:gd name="connsiteX1" fmla="*/ 119063 w 238125"/>
              <a:gd name="connsiteY1" fmla="*/ 238125 h 238125"/>
              <a:gd name="connsiteX2" fmla="*/ 0 w 238125"/>
              <a:gd name="connsiteY2" fmla="*/ 119063 h 238125"/>
              <a:gd name="connsiteX3" fmla="*/ 119063 w 238125"/>
              <a:gd name="connsiteY3" fmla="*/ 0 h 238125"/>
              <a:gd name="connsiteX4" fmla="*/ 238125 w 238125"/>
              <a:gd name="connsiteY4" fmla="*/ 119063 h 23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8125" h="238125" fill="norm" stroke="1" extrusionOk="0">
                <a:moveTo>
                  <a:pt x="238125" y="119063"/>
                </a:moveTo>
                <a:cubicBezTo>
                  <a:pt x="238125" y="184819"/>
                  <a:pt x="184819" y="238125"/>
                  <a:pt x="119063" y="238125"/>
                </a:cubicBezTo>
                <a:cubicBezTo>
                  <a:pt x="53306" y="238125"/>
                  <a:pt x="0" y="184819"/>
                  <a:pt x="0" y="119063"/>
                </a:cubicBezTo>
                <a:cubicBezTo>
                  <a:pt x="0" y="53306"/>
                  <a:pt x="53306" y="0"/>
                  <a:pt x="119063" y="0"/>
                </a:cubicBezTo>
                <a:cubicBezTo>
                  <a:pt x="184819" y="0"/>
                  <a:pt x="238125" y="53306"/>
                  <a:pt x="238125" y="119063"/>
                </a:cubicBezTo>
                <a:close/>
              </a:path>
            </a:pathLst>
          </a:custGeom>
          <a:solidFill>
            <a:srgbClr val="000000"/>
          </a:solidFill>
          <a:ln w="1905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>
              <a:defRPr/>
            </a:pPr>
            <a:endParaRPr lang="ru-RU"/>
          </a:p>
        </p:txBody>
      </p:sp>
      <p:pic>
        <p:nvPicPr>
          <p:cNvPr id="967" name="Рисунок 966" descr="Поезд"/>
          <p:cNvPicPr>
            <a:picLocks noChangeAspect="1"/>
          </p:cNvPicPr>
          <p:nvPr/>
        </p:nvPicPr>
        <p:blipFill>
          <a:blip r:embed="rId10"/>
          <a:stretch/>
        </p:blipFill>
        <p:spPr bwMode="auto">
          <a:xfrm>
            <a:off x="8438644" y="1870379"/>
            <a:ext cx="306828" cy="306828"/>
          </a:xfrm>
          <a:prstGeom prst="rect">
            <a:avLst/>
          </a:prstGeom>
        </p:spPr>
      </p:pic>
      <p:pic>
        <p:nvPicPr>
          <p:cNvPr id="891" name="Рисунок 890"/>
          <p:cNvPicPr>
            <a:picLocks noChangeAspect="1"/>
          </p:cNvPicPr>
          <p:nvPr/>
        </p:nvPicPr>
        <p:blipFill>
          <a:blip r:embed="rId6"/>
          <a:stretch/>
        </p:blipFill>
        <p:spPr bwMode="auto">
          <a:xfrm>
            <a:off x="4121721" y="3768179"/>
            <a:ext cx="214624" cy="214624"/>
          </a:xfrm>
          <a:prstGeom prst="rect">
            <a:avLst/>
          </a:prstGeom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</p:pic>
      <p:sp>
        <p:nvSpPr>
          <p:cNvPr id="892" name="Полилиния: фигура 941"/>
          <p:cNvSpPr/>
          <p:nvPr/>
        </p:nvSpPr>
        <p:spPr bwMode="auto">
          <a:xfrm flipH="0" flipV="0">
            <a:off x="2295960" y="2697192"/>
            <a:ext cx="1115893" cy="397949"/>
          </a:xfrm>
          <a:custGeom>
            <a:avLst/>
            <a:gdLst>
              <a:gd name="connsiteX0" fmla="*/ 799777 w 976390"/>
              <a:gd name="connsiteY0" fmla="*/ 535308 h 1321029"/>
              <a:gd name="connsiteX1" fmla="*/ 797311 w 976390"/>
              <a:gd name="connsiteY1" fmla="*/ 528200 h 1321029"/>
              <a:gd name="connsiteX2" fmla="*/ 786010 w 976390"/>
              <a:gd name="connsiteY2" fmla="*/ 518027 h 1321029"/>
              <a:gd name="connsiteX3" fmla="*/ 787818 w 976390"/>
              <a:gd name="connsiteY3" fmla="*/ 469675 h 1321029"/>
              <a:gd name="connsiteX4" fmla="*/ 783901 w 976390"/>
              <a:gd name="connsiteY4" fmla="*/ 454859 h 1321029"/>
              <a:gd name="connsiteX5" fmla="*/ 748683 w 976390"/>
              <a:gd name="connsiteY5" fmla="*/ 455954 h 1321029"/>
              <a:gd name="connsiteX6" fmla="*/ 718049 w 976390"/>
              <a:gd name="connsiteY6" fmla="*/ 446795 h 1321029"/>
              <a:gd name="connsiteX7" fmla="*/ 706033 w 976390"/>
              <a:gd name="connsiteY7" fmla="*/ 442901 h 1321029"/>
              <a:gd name="connsiteX8" fmla="*/ 685572 w 976390"/>
              <a:gd name="connsiteY8" fmla="*/ 444341 h 1321029"/>
              <a:gd name="connsiteX9" fmla="*/ 655215 w 976390"/>
              <a:gd name="connsiteY9" fmla="*/ 446795 h 1321029"/>
              <a:gd name="connsiteX10" fmla="*/ 629501 w 976390"/>
              <a:gd name="connsiteY10" fmla="*/ 432313 h 1321029"/>
              <a:gd name="connsiteX11" fmla="*/ 631275 w 976390"/>
              <a:gd name="connsiteY11" fmla="*/ 421737 h 1321029"/>
              <a:gd name="connsiteX12" fmla="*/ 632681 w 976390"/>
              <a:gd name="connsiteY12" fmla="*/ 416761 h 1321029"/>
              <a:gd name="connsiteX13" fmla="*/ 632382 w 976390"/>
              <a:gd name="connsiteY13" fmla="*/ 416761 h 1321029"/>
              <a:gd name="connsiteX14" fmla="*/ 629156 w 976390"/>
              <a:gd name="connsiteY14" fmla="*/ 418189 h 1321029"/>
              <a:gd name="connsiteX15" fmla="*/ 627047 w 976390"/>
              <a:gd name="connsiteY15" fmla="*/ 419963 h 1321029"/>
              <a:gd name="connsiteX16" fmla="*/ 611875 w 976390"/>
              <a:gd name="connsiteY16" fmla="*/ 430539 h 1321029"/>
              <a:gd name="connsiteX17" fmla="*/ 583350 w 976390"/>
              <a:gd name="connsiteY17" fmla="*/ 410459 h 1321029"/>
              <a:gd name="connsiteX18" fmla="*/ 582647 w 976390"/>
              <a:gd name="connsiteY18" fmla="*/ 410125 h 1321029"/>
              <a:gd name="connsiteX19" fmla="*/ 582290 w 976390"/>
              <a:gd name="connsiteY19" fmla="*/ 409376 h 1321029"/>
              <a:gd name="connsiteX20" fmla="*/ 560066 w 976390"/>
              <a:gd name="connsiteY20" fmla="*/ 399814 h 1321029"/>
              <a:gd name="connsiteX21" fmla="*/ 508949 w 976390"/>
              <a:gd name="connsiteY21" fmla="*/ 395240 h 1321029"/>
              <a:gd name="connsiteX22" fmla="*/ 484686 w 976390"/>
              <a:gd name="connsiteY22" fmla="*/ 353305 h 1321029"/>
              <a:gd name="connsiteX23" fmla="*/ 469871 w 976390"/>
              <a:gd name="connsiteY23" fmla="*/ 288766 h 1321029"/>
              <a:gd name="connsiteX24" fmla="*/ 467336 w 976390"/>
              <a:gd name="connsiteY24" fmla="*/ 263766 h 1321029"/>
              <a:gd name="connsiteX25" fmla="*/ 476196 w 976390"/>
              <a:gd name="connsiteY25" fmla="*/ 259526 h 1321029"/>
              <a:gd name="connsiteX26" fmla="*/ 481795 w 976390"/>
              <a:gd name="connsiteY26" fmla="*/ 257015 h 1321029"/>
              <a:gd name="connsiteX27" fmla="*/ 482221 w 976390"/>
              <a:gd name="connsiteY27" fmla="*/ 257015 h 1321029"/>
              <a:gd name="connsiteX28" fmla="*/ 486103 w 976390"/>
              <a:gd name="connsiteY28" fmla="*/ 248202 h 1321029"/>
              <a:gd name="connsiteX29" fmla="*/ 486103 w 976390"/>
              <a:gd name="connsiteY29" fmla="*/ 245736 h 1321029"/>
              <a:gd name="connsiteX30" fmla="*/ 453995 w 976390"/>
              <a:gd name="connsiteY30" fmla="*/ 240079 h 1321029"/>
              <a:gd name="connsiteX31" fmla="*/ 443719 w 976390"/>
              <a:gd name="connsiteY31" fmla="*/ 237614 h 1321029"/>
              <a:gd name="connsiteX32" fmla="*/ 432820 w 976390"/>
              <a:gd name="connsiteY32" fmla="*/ 234872 h 1321029"/>
              <a:gd name="connsiteX33" fmla="*/ 430712 w 976390"/>
              <a:gd name="connsiteY33" fmla="*/ 234469 h 1321029"/>
              <a:gd name="connsiteX34" fmla="*/ 409917 w 976390"/>
              <a:gd name="connsiteY34" fmla="*/ 206266 h 1321029"/>
              <a:gd name="connsiteX35" fmla="*/ 410977 w 976390"/>
              <a:gd name="connsiteY35" fmla="*/ 202372 h 1321029"/>
              <a:gd name="connsiteX36" fmla="*/ 412026 w 976390"/>
              <a:gd name="connsiteY36" fmla="*/ 197799 h 1321029"/>
              <a:gd name="connsiteX37" fmla="*/ 375344 w 976390"/>
              <a:gd name="connsiteY37" fmla="*/ 173824 h 1321029"/>
              <a:gd name="connsiteX38" fmla="*/ 340136 w 976390"/>
              <a:gd name="connsiteY38" fmla="*/ 150195 h 1321029"/>
              <a:gd name="connsiteX39" fmla="*/ 339791 w 976390"/>
              <a:gd name="connsiteY39" fmla="*/ 150195 h 1321029"/>
              <a:gd name="connsiteX40" fmla="*/ 339457 w 976390"/>
              <a:gd name="connsiteY40" fmla="*/ 149849 h 1321029"/>
              <a:gd name="connsiteX41" fmla="*/ 339457 w 976390"/>
              <a:gd name="connsiteY41" fmla="*/ 149504 h 1321029"/>
              <a:gd name="connsiteX42" fmla="*/ 336611 w 976390"/>
              <a:gd name="connsiteY42" fmla="*/ 130391 h 1321029"/>
              <a:gd name="connsiteX43" fmla="*/ 341911 w 976390"/>
              <a:gd name="connsiteY43" fmla="*/ 126509 h 1321029"/>
              <a:gd name="connsiteX44" fmla="*/ 342256 w 976390"/>
              <a:gd name="connsiteY44" fmla="*/ 126220 h 1321029"/>
              <a:gd name="connsiteX45" fmla="*/ 361300 w 976390"/>
              <a:gd name="connsiteY45" fmla="*/ 87707 h 1321029"/>
              <a:gd name="connsiteX46" fmla="*/ 365171 w 976390"/>
              <a:gd name="connsiteY46" fmla="*/ 84619 h 1321029"/>
              <a:gd name="connsiteX47" fmla="*/ 369019 w 976390"/>
              <a:gd name="connsiteY47" fmla="*/ 73698 h 1321029"/>
              <a:gd name="connsiteX48" fmla="*/ 367970 w 976390"/>
              <a:gd name="connsiteY48" fmla="*/ 70841 h 1321029"/>
              <a:gd name="connsiteX49" fmla="*/ 366219 w 976390"/>
              <a:gd name="connsiteY49" fmla="*/ 67626 h 1321029"/>
              <a:gd name="connsiteX50" fmla="*/ 346461 w 976390"/>
              <a:gd name="connsiteY50" fmla="*/ 58076 h 1321029"/>
              <a:gd name="connsiteX51" fmla="*/ 314710 w 976390"/>
              <a:gd name="connsiteY51" fmla="*/ 46117 h 1321029"/>
              <a:gd name="connsiteX52" fmla="*/ 264330 w 976390"/>
              <a:gd name="connsiteY52" fmla="*/ 22546 h 1321029"/>
              <a:gd name="connsiteX53" fmla="*/ 216416 w 976390"/>
              <a:gd name="connsiteY53" fmla="*/ 0 h 1321029"/>
              <a:gd name="connsiteX54" fmla="*/ 215356 w 976390"/>
              <a:gd name="connsiteY54" fmla="*/ 4931 h 1321029"/>
              <a:gd name="connsiteX55" fmla="*/ 210091 w 976390"/>
              <a:gd name="connsiteY55" fmla="*/ 20081 h 1321029"/>
              <a:gd name="connsiteX56" fmla="*/ 210091 w 976390"/>
              <a:gd name="connsiteY56" fmla="*/ 20426 h 1321029"/>
              <a:gd name="connsiteX57" fmla="*/ 205851 w 976390"/>
              <a:gd name="connsiteY57" fmla="*/ 24666 h 1321029"/>
              <a:gd name="connsiteX58" fmla="*/ 199481 w 976390"/>
              <a:gd name="connsiteY58" fmla="*/ 29931 h 1321029"/>
              <a:gd name="connsiteX59" fmla="*/ 157545 w 976390"/>
              <a:gd name="connsiteY59" fmla="*/ 58882 h 1321029"/>
              <a:gd name="connsiteX60" fmla="*/ 157545 w 976390"/>
              <a:gd name="connsiteY60" fmla="*/ 59228 h 1321029"/>
              <a:gd name="connsiteX61" fmla="*/ 157165 w 976390"/>
              <a:gd name="connsiteY61" fmla="*/ 59228 h 1321029"/>
              <a:gd name="connsiteX62" fmla="*/ 150840 w 976390"/>
              <a:gd name="connsiteY62" fmla="*/ 61624 h 1321029"/>
              <a:gd name="connsiteX63" fmla="*/ 143813 w 976390"/>
              <a:gd name="connsiteY63" fmla="*/ 64136 h 1321029"/>
              <a:gd name="connsiteX64" fmla="*/ 108905 w 976390"/>
              <a:gd name="connsiteY64" fmla="*/ 69412 h 1321029"/>
              <a:gd name="connsiteX65" fmla="*/ 98629 w 976390"/>
              <a:gd name="connsiteY65" fmla="*/ 67292 h 1321029"/>
              <a:gd name="connsiteX66" fmla="*/ 85645 w 976390"/>
              <a:gd name="connsiteY66" fmla="*/ 68778 h 1321029"/>
              <a:gd name="connsiteX67" fmla="*/ 82131 w 976390"/>
              <a:gd name="connsiteY67" fmla="*/ 73352 h 1321029"/>
              <a:gd name="connsiteX68" fmla="*/ 77845 w 976390"/>
              <a:gd name="connsiteY68" fmla="*/ 80737 h 1321029"/>
              <a:gd name="connsiteX69" fmla="*/ 64470 w 976390"/>
              <a:gd name="connsiteY69" fmla="*/ 125472 h 1321029"/>
              <a:gd name="connsiteX70" fmla="*/ 64470 w 976390"/>
              <a:gd name="connsiteY70" fmla="*/ 125817 h 1321029"/>
              <a:gd name="connsiteX71" fmla="*/ 48963 w 976390"/>
              <a:gd name="connsiteY71" fmla="*/ 185840 h 1321029"/>
              <a:gd name="connsiteX72" fmla="*/ 40161 w 976390"/>
              <a:gd name="connsiteY72" fmla="*/ 216105 h 1321029"/>
              <a:gd name="connsiteX73" fmla="*/ 40161 w 976390"/>
              <a:gd name="connsiteY73" fmla="*/ 216508 h 1321029"/>
              <a:gd name="connsiteX74" fmla="*/ 35242 w 976390"/>
              <a:gd name="connsiteY74" fmla="*/ 234469 h 1321029"/>
              <a:gd name="connsiteX75" fmla="*/ 27454 w 976390"/>
              <a:gd name="connsiteY75" fmla="*/ 266220 h 1321029"/>
              <a:gd name="connsiteX76" fmla="*/ 27454 w 976390"/>
              <a:gd name="connsiteY76" fmla="*/ 266565 h 1321029"/>
              <a:gd name="connsiteX77" fmla="*/ 35610 w 976390"/>
              <a:gd name="connsiteY77" fmla="*/ 304618 h 1321029"/>
              <a:gd name="connsiteX78" fmla="*/ 37696 w 976390"/>
              <a:gd name="connsiteY78" fmla="*/ 318063 h 1321029"/>
              <a:gd name="connsiteX79" fmla="*/ 38756 w 976390"/>
              <a:gd name="connsiteY79" fmla="*/ 405827 h 1321029"/>
              <a:gd name="connsiteX80" fmla="*/ 48963 w 976390"/>
              <a:gd name="connsiteY80" fmla="*/ 431922 h 1321029"/>
              <a:gd name="connsiteX81" fmla="*/ 118813 w 976390"/>
              <a:gd name="connsiteY81" fmla="*/ 568373 h 1321029"/>
              <a:gd name="connsiteX82" fmla="*/ 121981 w 976390"/>
              <a:gd name="connsiteY82" fmla="*/ 574386 h 1321029"/>
              <a:gd name="connsiteX83" fmla="*/ 116347 w 976390"/>
              <a:gd name="connsiteY83" fmla="*/ 577935 h 1321029"/>
              <a:gd name="connsiteX84" fmla="*/ 34551 w 976390"/>
              <a:gd name="connsiteY84" fmla="*/ 641045 h 1321029"/>
              <a:gd name="connsiteX85" fmla="*/ 51820 w 976390"/>
              <a:gd name="connsiteY85" fmla="*/ 668211 h 1321029"/>
              <a:gd name="connsiteX86" fmla="*/ 72626 w 976390"/>
              <a:gd name="connsiteY86" fmla="*/ 699616 h 1321029"/>
              <a:gd name="connsiteX87" fmla="*/ 75437 w 976390"/>
              <a:gd name="connsiteY87" fmla="*/ 702427 h 1321029"/>
              <a:gd name="connsiteX88" fmla="*/ 83537 w 976390"/>
              <a:gd name="connsiteY88" fmla="*/ 727485 h 1321029"/>
              <a:gd name="connsiteX89" fmla="*/ 81785 w 976390"/>
              <a:gd name="connsiteY89" fmla="*/ 731724 h 1321029"/>
              <a:gd name="connsiteX90" fmla="*/ 62027 w 976390"/>
              <a:gd name="connsiteY90" fmla="*/ 753233 h 1321029"/>
              <a:gd name="connsiteX91" fmla="*/ 41578 w 976390"/>
              <a:gd name="connsiteY91" fmla="*/ 752542 h 1321029"/>
              <a:gd name="connsiteX92" fmla="*/ 35944 w 976390"/>
              <a:gd name="connsiteY92" fmla="*/ 747911 h 1321029"/>
              <a:gd name="connsiteX93" fmla="*/ 37016 w 976390"/>
              <a:gd name="connsiteY93" fmla="*/ 750031 h 1321029"/>
              <a:gd name="connsiteX94" fmla="*/ 38756 w 976390"/>
              <a:gd name="connsiteY94" fmla="*/ 765192 h 1321029"/>
              <a:gd name="connsiteX95" fmla="*/ 40875 w 976390"/>
              <a:gd name="connsiteY95" fmla="*/ 858970 h 1321029"/>
              <a:gd name="connsiteX96" fmla="*/ 4551 w 976390"/>
              <a:gd name="connsiteY96" fmla="*/ 898106 h 1321029"/>
              <a:gd name="connsiteX97" fmla="*/ 0 w 976390"/>
              <a:gd name="connsiteY97" fmla="*/ 899938 h 1321029"/>
              <a:gd name="connsiteX98" fmla="*/ 40530 w 976390"/>
              <a:gd name="connsiteY98" fmla="*/ 936205 h 1321029"/>
              <a:gd name="connsiteX99" fmla="*/ 40875 w 976390"/>
              <a:gd name="connsiteY99" fmla="*/ 936608 h 1321029"/>
              <a:gd name="connsiteX100" fmla="*/ 72626 w 976390"/>
              <a:gd name="connsiteY100" fmla="*/ 1002863 h 1321029"/>
              <a:gd name="connsiteX101" fmla="*/ 76152 w 976390"/>
              <a:gd name="connsiteY101" fmla="*/ 1019108 h 1321029"/>
              <a:gd name="connsiteX102" fmla="*/ 93364 w 976390"/>
              <a:gd name="connsiteY102" fmla="*/ 1041308 h 1321029"/>
              <a:gd name="connsiteX103" fmla="*/ 115944 w 976390"/>
              <a:gd name="connsiteY103" fmla="*/ 1048001 h 1321029"/>
              <a:gd name="connsiteX104" fmla="*/ 154366 w 976390"/>
              <a:gd name="connsiteY104" fmla="*/ 1043082 h 1321029"/>
              <a:gd name="connsiteX105" fmla="*/ 172706 w 976390"/>
              <a:gd name="connsiteY105" fmla="*/ 1033589 h 1321029"/>
              <a:gd name="connsiteX106" fmla="*/ 197015 w 976390"/>
              <a:gd name="connsiteY106" fmla="*/ 1020536 h 1321029"/>
              <a:gd name="connsiteX107" fmla="*/ 252372 w 976390"/>
              <a:gd name="connsiteY107" fmla="*/ 1001493 h 1321029"/>
              <a:gd name="connsiteX108" fmla="*/ 312245 w 976390"/>
              <a:gd name="connsiteY108" fmla="*/ 1013854 h 1321029"/>
              <a:gd name="connsiteX109" fmla="*/ 365171 w 976390"/>
              <a:gd name="connsiteY109" fmla="*/ 1036043 h 1321029"/>
              <a:gd name="connsiteX110" fmla="*/ 379986 w 976390"/>
              <a:gd name="connsiteY110" fmla="*/ 1058935 h 1321029"/>
              <a:gd name="connsiteX111" fmla="*/ 367625 w 976390"/>
              <a:gd name="connsiteY111" fmla="*/ 1072033 h 1321029"/>
              <a:gd name="connsiteX112" fmla="*/ 354560 w 976390"/>
              <a:gd name="connsiteY112" fmla="*/ 1083992 h 1321029"/>
              <a:gd name="connsiteX113" fmla="*/ 354560 w 976390"/>
              <a:gd name="connsiteY113" fmla="*/ 1084395 h 1321029"/>
              <a:gd name="connsiteX114" fmla="*/ 353212 w 976390"/>
              <a:gd name="connsiteY114" fmla="*/ 1105904 h 1321029"/>
              <a:gd name="connsiteX115" fmla="*/ 360252 w 976390"/>
              <a:gd name="connsiteY115" fmla="*/ 1132690 h 1321029"/>
              <a:gd name="connsiteX116" fmla="*/ 366911 w 976390"/>
              <a:gd name="connsiteY116" fmla="*/ 1209187 h 1321029"/>
              <a:gd name="connsiteX117" fmla="*/ 368685 w 976390"/>
              <a:gd name="connsiteY117" fmla="*/ 1221192 h 1321029"/>
              <a:gd name="connsiteX118" fmla="*/ 370436 w 976390"/>
              <a:gd name="connsiteY118" fmla="*/ 1227885 h 1321029"/>
              <a:gd name="connsiteX119" fmla="*/ 397924 w 976390"/>
              <a:gd name="connsiteY119" fmla="*/ 1258899 h 1321029"/>
              <a:gd name="connsiteX120" fmla="*/ 397544 w 976390"/>
              <a:gd name="connsiteY120" fmla="*/ 1258899 h 1321029"/>
              <a:gd name="connsiteX121" fmla="*/ 443097 w 976390"/>
              <a:gd name="connsiteY121" fmla="*/ 1308680 h 1321029"/>
              <a:gd name="connsiteX122" fmla="*/ 443442 w 976390"/>
              <a:gd name="connsiteY122" fmla="*/ 1309359 h 1321029"/>
              <a:gd name="connsiteX123" fmla="*/ 449756 w 976390"/>
              <a:gd name="connsiteY123" fmla="*/ 1321030 h 1321029"/>
              <a:gd name="connsiteX124" fmla="*/ 450827 w 976390"/>
              <a:gd name="connsiteY124" fmla="*/ 1320235 h 1321029"/>
              <a:gd name="connsiteX125" fmla="*/ 450827 w 976390"/>
              <a:gd name="connsiteY125" fmla="*/ 1313599 h 1321029"/>
              <a:gd name="connsiteX126" fmla="*/ 453995 w 976390"/>
              <a:gd name="connsiteY126" fmla="*/ 1292078 h 1321029"/>
              <a:gd name="connsiteX127" fmla="*/ 465919 w 976390"/>
              <a:gd name="connsiteY127" fmla="*/ 1256434 h 1321029"/>
              <a:gd name="connsiteX128" fmla="*/ 479721 w 976390"/>
              <a:gd name="connsiteY128" fmla="*/ 1226169 h 1321029"/>
              <a:gd name="connsiteX129" fmla="*/ 515331 w 976390"/>
              <a:gd name="connsiteY129" fmla="*/ 1230696 h 1321029"/>
              <a:gd name="connsiteX130" fmla="*/ 544191 w 976390"/>
              <a:gd name="connsiteY130" fmla="*/ 1252954 h 1321029"/>
              <a:gd name="connsiteX131" fmla="*/ 549122 w 976390"/>
              <a:gd name="connsiteY131" fmla="*/ 1257182 h 1321029"/>
              <a:gd name="connsiteX132" fmla="*/ 569571 w 976390"/>
              <a:gd name="connsiteY132" fmla="*/ 1281099 h 1321029"/>
              <a:gd name="connsiteX133" fmla="*/ 594663 w 976390"/>
              <a:gd name="connsiteY133" fmla="*/ 1309705 h 1321029"/>
              <a:gd name="connsiteX134" fmla="*/ 594939 w 976390"/>
              <a:gd name="connsiteY134" fmla="*/ 1309705 h 1321029"/>
              <a:gd name="connsiteX135" fmla="*/ 743360 w 976390"/>
              <a:gd name="connsiteY135" fmla="*/ 1212724 h 1321029"/>
              <a:gd name="connsiteX136" fmla="*/ 771229 w 976390"/>
              <a:gd name="connsiteY136" fmla="*/ 1194072 h 1321029"/>
              <a:gd name="connsiteX137" fmla="*/ 787035 w 976390"/>
              <a:gd name="connsiteY137" fmla="*/ 1182747 h 1321029"/>
              <a:gd name="connsiteX138" fmla="*/ 787404 w 976390"/>
              <a:gd name="connsiteY138" fmla="*/ 1182747 h 1321029"/>
              <a:gd name="connsiteX139" fmla="*/ 920352 w 976390"/>
              <a:gd name="connsiteY139" fmla="*/ 1083992 h 1321029"/>
              <a:gd name="connsiteX140" fmla="*/ 941481 w 976390"/>
              <a:gd name="connsiteY140" fmla="*/ 1067806 h 1321029"/>
              <a:gd name="connsiteX141" fmla="*/ 949937 w 976390"/>
              <a:gd name="connsiteY141" fmla="*/ 1060709 h 1321029"/>
              <a:gd name="connsiteX142" fmla="*/ 968958 w 976390"/>
              <a:gd name="connsiteY142" fmla="*/ 1044453 h 1321029"/>
              <a:gd name="connsiteX143" fmla="*/ 976331 w 976390"/>
              <a:gd name="connsiteY143" fmla="*/ 1038854 h 1321029"/>
              <a:gd name="connsiteX144" fmla="*/ 973532 w 976390"/>
              <a:gd name="connsiteY144" fmla="*/ 1030432 h 1321029"/>
              <a:gd name="connsiteX145" fmla="*/ 961182 w 976390"/>
              <a:gd name="connsiteY145" fmla="*/ 1006757 h 1321029"/>
              <a:gd name="connsiteX146" fmla="*/ 942207 w 976390"/>
              <a:gd name="connsiteY146" fmla="*/ 988785 h 1321029"/>
              <a:gd name="connsiteX147" fmla="*/ 926297 w 976390"/>
              <a:gd name="connsiteY147" fmla="*/ 974315 h 1321029"/>
              <a:gd name="connsiteX148" fmla="*/ 920974 w 976390"/>
              <a:gd name="connsiteY148" fmla="*/ 956343 h 1321029"/>
              <a:gd name="connsiteX149" fmla="*/ 913613 w 976390"/>
              <a:gd name="connsiteY149" fmla="*/ 916470 h 1321029"/>
              <a:gd name="connsiteX150" fmla="*/ 879097 w 976390"/>
              <a:gd name="connsiteY150" fmla="*/ 815998 h 1321029"/>
              <a:gd name="connsiteX151" fmla="*/ 872346 w 976390"/>
              <a:gd name="connsiteY151" fmla="*/ 802553 h 1321029"/>
              <a:gd name="connsiteX152" fmla="*/ 867081 w 976390"/>
              <a:gd name="connsiteY152" fmla="*/ 795514 h 1321029"/>
              <a:gd name="connsiteX153" fmla="*/ 848463 w 976390"/>
              <a:gd name="connsiteY153" fmla="*/ 784247 h 1321029"/>
              <a:gd name="connsiteX154" fmla="*/ 829362 w 976390"/>
              <a:gd name="connsiteY154" fmla="*/ 776056 h 1321029"/>
              <a:gd name="connsiteX155" fmla="*/ 806805 w 976390"/>
              <a:gd name="connsiteY155" fmla="*/ 768003 h 1321029"/>
              <a:gd name="connsiteX156" fmla="*/ 791620 w 976390"/>
              <a:gd name="connsiteY156" fmla="*/ 763475 h 1321029"/>
              <a:gd name="connsiteX157" fmla="*/ 782842 w 976390"/>
              <a:gd name="connsiteY157" fmla="*/ 736932 h 1321029"/>
              <a:gd name="connsiteX158" fmla="*/ 784236 w 976390"/>
              <a:gd name="connsiteY158" fmla="*/ 731321 h 1321029"/>
              <a:gd name="connsiteX159" fmla="*/ 764558 w 976390"/>
              <a:gd name="connsiteY159" fmla="*/ 711575 h 1321029"/>
              <a:gd name="connsiteX160" fmla="*/ 760975 w 976390"/>
              <a:gd name="connsiteY160" fmla="*/ 706667 h 1321029"/>
              <a:gd name="connsiteX161" fmla="*/ 757807 w 976390"/>
              <a:gd name="connsiteY161" fmla="*/ 701344 h 1321029"/>
              <a:gd name="connsiteX162" fmla="*/ 757807 w 976390"/>
              <a:gd name="connsiteY162" fmla="*/ 701056 h 1321029"/>
              <a:gd name="connsiteX163" fmla="*/ 768360 w 976390"/>
              <a:gd name="connsiteY163" fmla="*/ 678395 h 1321029"/>
              <a:gd name="connsiteX164" fmla="*/ 773003 w 976390"/>
              <a:gd name="connsiteY164" fmla="*/ 676333 h 1321029"/>
              <a:gd name="connsiteX165" fmla="*/ 772277 w 976390"/>
              <a:gd name="connsiteY165" fmla="*/ 653741 h 1321029"/>
              <a:gd name="connsiteX166" fmla="*/ 771943 w 976390"/>
              <a:gd name="connsiteY166" fmla="*/ 623810 h 1321029"/>
              <a:gd name="connsiteX167" fmla="*/ 771943 w 976390"/>
              <a:gd name="connsiteY167" fmla="*/ 623130 h 1321029"/>
              <a:gd name="connsiteX168" fmla="*/ 765895 w 976390"/>
              <a:gd name="connsiteY168" fmla="*/ 606137 h 1321029"/>
              <a:gd name="connsiteX169" fmla="*/ 751137 w 976390"/>
              <a:gd name="connsiteY169" fmla="*/ 586057 h 1321029"/>
              <a:gd name="connsiteX170" fmla="*/ 747565 w 976390"/>
              <a:gd name="connsiteY170" fmla="*/ 558188 h 1321029"/>
              <a:gd name="connsiteX171" fmla="*/ 762392 w 976390"/>
              <a:gd name="connsiteY171" fmla="*/ 555389 h 1321029"/>
              <a:gd name="connsiteX172" fmla="*/ 778971 w 976390"/>
              <a:gd name="connsiteY172" fmla="*/ 552866 h 1321029"/>
              <a:gd name="connsiteX173" fmla="*/ 779316 w 976390"/>
              <a:gd name="connsiteY173" fmla="*/ 552866 h 1321029"/>
              <a:gd name="connsiteX174" fmla="*/ 790560 w 976390"/>
              <a:gd name="connsiteY174" fmla="*/ 546518 h 1321029"/>
              <a:gd name="connsiteX175" fmla="*/ 799777 w 976390"/>
              <a:gd name="connsiteY175" fmla="*/ 535308 h 1321029"/>
              <a:gd name="connsiteX176" fmla="*/ 799777 w 976390"/>
              <a:gd name="connsiteY176" fmla="*/ 535308 h 1321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</a:cxnLst>
            <a:rect l="l" t="t" r="r" b="b"/>
            <a:pathLst>
              <a:path w="976390" h="1321029" fill="norm" stroke="1" extrusionOk="0">
                <a:moveTo>
                  <a:pt x="799777" y="535308"/>
                </a:moveTo>
                <a:cubicBezTo>
                  <a:pt x="801517" y="531069"/>
                  <a:pt x="799777" y="530043"/>
                  <a:pt x="797311" y="528200"/>
                </a:cubicBezTo>
                <a:cubicBezTo>
                  <a:pt x="793452" y="525746"/>
                  <a:pt x="789155" y="522947"/>
                  <a:pt x="786010" y="518027"/>
                </a:cubicBezTo>
                <a:cubicBezTo>
                  <a:pt x="778971" y="507094"/>
                  <a:pt x="784961" y="481011"/>
                  <a:pt x="787818" y="469675"/>
                </a:cubicBezTo>
                <a:lnTo>
                  <a:pt x="783901" y="454859"/>
                </a:lnTo>
                <a:cubicBezTo>
                  <a:pt x="777577" y="455954"/>
                  <a:pt x="766309" y="456634"/>
                  <a:pt x="748683" y="455954"/>
                </a:cubicBezTo>
                <a:cubicBezTo>
                  <a:pt x="729282" y="455205"/>
                  <a:pt x="723245" y="450620"/>
                  <a:pt x="718049" y="446795"/>
                </a:cubicBezTo>
                <a:cubicBezTo>
                  <a:pt x="715169" y="444675"/>
                  <a:pt x="713061" y="442901"/>
                  <a:pt x="706033" y="442901"/>
                </a:cubicBezTo>
                <a:cubicBezTo>
                  <a:pt x="695791" y="442901"/>
                  <a:pt x="691206" y="443592"/>
                  <a:pt x="685572" y="444341"/>
                </a:cubicBezTo>
                <a:cubicBezTo>
                  <a:pt x="679190" y="445366"/>
                  <a:pt x="671460" y="446058"/>
                  <a:pt x="655215" y="446795"/>
                </a:cubicBezTo>
                <a:cubicBezTo>
                  <a:pt x="635481" y="447820"/>
                  <a:pt x="629881" y="441127"/>
                  <a:pt x="629501" y="432313"/>
                </a:cubicBezTo>
                <a:cubicBezTo>
                  <a:pt x="629501" y="428431"/>
                  <a:pt x="630550" y="425286"/>
                  <a:pt x="631275" y="421737"/>
                </a:cubicBezTo>
                <a:cubicBezTo>
                  <a:pt x="631967" y="419560"/>
                  <a:pt x="632681" y="417498"/>
                  <a:pt x="632681" y="416761"/>
                </a:cubicBezTo>
                <a:lnTo>
                  <a:pt x="632382" y="416761"/>
                </a:lnTo>
                <a:cubicBezTo>
                  <a:pt x="631275" y="417095"/>
                  <a:pt x="630216" y="417498"/>
                  <a:pt x="629156" y="418189"/>
                </a:cubicBezTo>
                <a:cubicBezTo>
                  <a:pt x="628107" y="418926"/>
                  <a:pt x="627416" y="419560"/>
                  <a:pt x="627047" y="419963"/>
                </a:cubicBezTo>
                <a:cubicBezTo>
                  <a:pt x="618971" y="431518"/>
                  <a:pt x="618534" y="429859"/>
                  <a:pt x="611875" y="430539"/>
                </a:cubicBezTo>
                <a:cubicBezTo>
                  <a:pt x="599225" y="431910"/>
                  <a:pt x="583350" y="410459"/>
                  <a:pt x="583350" y="410459"/>
                </a:cubicBezTo>
                <a:lnTo>
                  <a:pt x="582647" y="410125"/>
                </a:lnTo>
                <a:lnTo>
                  <a:pt x="582290" y="409376"/>
                </a:lnTo>
                <a:cubicBezTo>
                  <a:pt x="582290" y="409376"/>
                  <a:pt x="571748" y="399814"/>
                  <a:pt x="560066" y="399814"/>
                </a:cubicBezTo>
                <a:cubicBezTo>
                  <a:pt x="549548" y="399814"/>
                  <a:pt x="528315" y="398097"/>
                  <a:pt x="508949" y="395240"/>
                </a:cubicBezTo>
                <a:cubicBezTo>
                  <a:pt x="474790" y="393189"/>
                  <a:pt x="464514" y="377613"/>
                  <a:pt x="484686" y="353305"/>
                </a:cubicBezTo>
                <a:cubicBezTo>
                  <a:pt x="484260" y="342429"/>
                  <a:pt x="481461" y="302902"/>
                  <a:pt x="469871" y="288766"/>
                </a:cubicBezTo>
                <a:cubicBezTo>
                  <a:pt x="459594" y="275379"/>
                  <a:pt x="461011" y="268685"/>
                  <a:pt x="467336" y="263766"/>
                </a:cubicBezTo>
                <a:cubicBezTo>
                  <a:pt x="469871" y="261646"/>
                  <a:pt x="473016" y="260563"/>
                  <a:pt x="476196" y="259526"/>
                </a:cubicBezTo>
                <a:cubicBezTo>
                  <a:pt x="478281" y="258847"/>
                  <a:pt x="480746" y="258098"/>
                  <a:pt x="481795" y="257015"/>
                </a:cubicBezTo>
                <a:lnTo>
                  <a:pt x="482221" y="257015"/>
                </a:lnTo>
                <a:cubicBezTo>
                  <a:pt x="484260" y="255298"/>
                  <a:pt x="485654" y="251404"/>
                  <a:pt x="486103" y="248202"/>
                </a:cubicBezTo>
                <a:lnTo>
                  <a:pt x="486103" y="245736"/>
                </a:lnTo>
                <a:cubicBezTo>
                  <a:pt x="479721" y="245056"/>
                  <a:pt x="468442" y="243282"/>
                  <a:pt x="453995" y="240079"/>
                </a:cubicBezTo>
                <a:cubicBezTo>
                  <a:pt x="450827" y="239446"/>
                  <a:pt x="447302" y="238363"/>
                  <a:pt x="443719" y="237614"/>
                </a:cubicBezTo>
                <a:cubicBezTo>
                  <a:pt x="439571" y="236531"/>
                  <a:pt x="436000" y="235494"/>
                  <a:pt x="432820" y="234872"/>
                </a:cubicBezTo>
                <a:lnTo>
                  <a:pt x="430712" y="234469"/>
                </a:lnTo>
                <a:cubicBezTo>
                  <a:pt x="407095" y="228121"/>
                  <a:pt x="407095" y="216785"/>
                  <a:pt x="409917" y="206266"/>
                </a:cubicBezTo>
                <a:cubicBezTo>
                  <a:pt x="410286" y="205229"/>
                  <a:pt x="410620" y="203801"/>
                  <a:pt x="410977" y="202372"/>
                </a:cubicBezTo>
                <a:cubicBezTo>
                  <a:pt x="411680" y="200656"/>
                  <a:pt x="412026" y="198490"/>
                  <a:pt x="412026" y="197799"/>
                </a:cubicBezTo>
                <a:cubicBezTo>
                  <a:pt x="412026" y="196370"/>
                  <a:pt x="393351" y="185034"/>
                  <a:pt x="375344" y="173824"/>
                </a:cubicBezTo>
                <a:cubicBezTo>
                  <a:pt x="360586" y="165011"/>
                  <a:pt x="346461" y="156197"/>
                  <a:pt x="340136" y="150195"/>
                </a:cubicBezTo>
                <a:lnTo>
                  <a:pt x="339791" y="150195"/>
                </a:lnTo>
                <a:lnTo>
                  <a:pt x="339457" y="149849"/>
                </a:lnTo>
                <a:lnTo>
                  <a:pt x="339457" y="149504"/>
                </a:lnTo>
                <a:cubicBezTo>
                  <a:pt x="330586" y="141324"/>
                  <a:pt x="332014" y="135380"/>
                  <a:pt x="336611" y="130391"/>
                </a:cubicBezTo>
                <a:cubicBezTo>
                  <a:pt x="338385" y="128675"/>
                  <a:pt x="340136" y="127649"/>
                  <a:pt x="341911" y="126509"/>
                </a:cubicBezTo>
                <a:lnTo>
                  <a:pt x="342256" y="126220"/>
                </a:lnTo>
                <a:cubicBezTo>
                  <a:pt x="332014" y="111751"/>
                  <a:pt x="349975" y="96923"/>
                  <a:pt x="361300" y="87707"/>
                </a:cubicBezTo>
                <a:cubicBezTo>
                  <a:pt x="362717" y="86682"/>
                  <a:pt x="364111" y="85656"/>
                  <a:pt x="365171" y="84619"/>
                </a:cubicBezTo>
                <a:cubicBezTo>
                  <a:pt x="368316" y="81762"/>
                  <a:pt x="370090" y="77880"/>
                  <a:pt x="369019" y="73698"/>
                </a:cubicBezTo>
                <a:cubicBezTo>
                  <a:pt x="368685" y="72949"/>
                  <a:pt x="368316" y="71924"/>
                  <a:pt x="367970" y="70841"/>
                </a:cubicBezTo>
                <a:cubicBezTo>
                  <a:pt x="367625" y="70149"/>
                  <a:pt x="366911" y="69066"/>
                  <a:pt x="366219" y="67626"/>
                </a:cubicBezTo>
                <a:cubicBezTo>
                  <a:pt x="363385" y="63456"/>
                  <a:pt x="356669" y="61336"/>
                  <a:pt x="346461" y="58076"/>
                </a:cubicBezTo>
                <a:cubicBezTo>
                  <a:pt x="338051" y="55334"/>
                  <a:pt x="327441" y="51843"/>
                  <a:pt x="314710" y="46117"/>
                </a:cubicBezTo>
                <a:cubicBezTo>
                  <a:pt x="303109" y="40852"/>
                  <a:pt x="283731" y="31693"/>
                  <a:pt x="264330" y="22546"/>
                </a:cubicBezTo>
                <a:lnTo>
                  <a:pt x="216416" y="0"/>
                </a:lnTo>
                <a:cubicBezTo>
                  <a:pt x="216070" y="1717"/>
                  <a:pt x="215690" y="3157"/>
                  <a:pt x="215356" y="4931"/>
                </a:cubicBezTo>
                <a:cubicBezTo>
                  <a:pt x="213950" y="11613"/>
                  <a:pt x="211831" y="17915"/>
                  <a:pt x="210091" y="20081"/>
                </a:cubicBezTo>
                <a:lnTo>
                  <a:pt x="210091" y="20426"/>
                </a:lnTo>
                <a:cubicBezTo>
                  <a:pt x="209365" y="21451"/>
                  <a:pt x="207971" y="22892"/>
                  <a:pt x="205851" y="24666"/>
                </a:cubicBezTo>
                <a:cubicBezTo>
                  <a:pt x="204458" y="26037"/>
                  <a:pt x="202280" y="27811"/>
                  <a:pt x="199481" y="29931"/>
                </a:cubicBezTo>
                <a:cubicBezTo>
                  <a:pt x="187165" y="39481"/>
                  <a:pt x="166382" y="54643"/>
                  <a:pt x="157545" y="58882"/>
                </a:cubicBezTo>
                <a:lnTo>
                  <a:pt x="157545" y="59228"/>
                </a:lnTo>
                <a:lnTo>
                  <a:pt x="157165" y="59228"/>
                </a:lnTo>
                <a:cubicBezTo>
                  <a:pt x="155471" y="59907"/>
                  <a:pt x="153306" y="60990"/>
                  <a:pt x="150840" y="61624"/>
                </a:cubicBezTo>
                <a:cubicBezTo>
                  <a:pt x="148386" y="62707"/>
                  <a:pt x="145921" y="63456"/>
                  <a:pt x="143813" y="64136"/>
                </a:cubicBezTo>
                <a:cubicBezTo>
                  <a:pt x="130771" y="67292"/>
                  <a:pt x="115287" y="69412"/>
                  <a:pt x="108905" y="69412"/>
                </a:cubicBezTo>
                <a:cubicBezTo>
                  <a:pt x="105380" y="69412"/>
                  <a:pt x="102212" y="68375"/>
                  <a:pt x="98629" y="67292"/>
                </a:cubicBezTo>
                <a:cubicBezTo>
                  <a:pt x="94481" y="65921"/>
                  <a:pt x="90195" y="64481"/>
                  <a:pt x="85645" y="68778"/>
                </a:cubicBezTo>
                <a:cubicBezTo>
                  <a:pt x="84585" y="69804"/>
                  <a:pt x="83179" y="71520"/>
                  <a:pt x="82131" y="73352"/>
                </a:cubicBezTo>
                <a:cubicBezTo>
                  <a:pt x="80737" y="75414"/>
                  <a:pt x="79320" y="77880"/>
                  <a:pt x="77845" y="80737"/>
                </a:cubicBezTo>
                <a:cubicBezTo>
                  <a:pt x="70460" y="95552"/>
                  <a:pt x="64470" y="116324"/>
                  <a:pt x="64470" y="125472"/>
                </a:cubicBezTo>
                <a:lnTo>
                  <a:pt x="64470" y="125817"/>
                </a:lnTo>
                <a:cubicBezTo>
                  <a:pt x="64470" y="135380"/>
                  <a:pt x="56071" y="162833"/>
                  <a:pt x="48963" y="185840"/>
                </a:cubicBezTo>
                <a:cubicBezTo>
                  <a:pt x="44044" y="201289"/>
                  <a:pt x="40161" y="214331"/>
                  <a:pt x="40161" y="216105"/>
                </a:cubicBezTo>
                <a:lnTo>
                  <a:pt x="40161" y="216508"/>
                </a:lnTo>
                <a:cubicBezTo>
                  <a:pt x="39827" y="219999"/>
                  <a:pt x="37696" y="226681"/>
                  <a:pt x="35242" y="234469"/>
                </a:cubicBezTo>
                <a:cubicBezTo>
                  <a:pt x="31037" y="246819"/>
                  <a:pt x="25772" y="263017"/>
                  <a:pt x="27454" y="266220"/>
                </a:cubicBezTo>
                <a:lnTo>
                  <a:pt x="27454" y="266565"/>
                </a:lnTo>
                <a:cubicBezTo>
                  <a:pt x="31325" y="274008"/>
                  <a:pt x="33836" y="291220"/>
                  <a:pt x="35610" y="304618"/>
                </a:cubicBezTo>
                <a:cubicBezTo>
                  <a:pt x="36670" y="311312"/>
                  <a:pt x="37362" y="316634"/>
                  <a:pt x="37696" y="318063"/>
                </a:cubicBezTo>
                <a:cubicBezTo>
                  <a:pt x="40530" y="326819"/>
                  <a:pt x="39136" y="395643"/>
                  <a:pt x="38756" y="405827"/>
                </a:cubicBezTo>
                <a:cubicBezTo>
                  <a:pt x="40530" y="410459"/>
                  <a:pt x="46912" y="426311"/>
                  <a:pt x="48963" y="431922"/>
                </a:cubicBezTo>
                <a:lnTo>
                  <a:pt x="118813" y="568373"/>
                </a:lnTo>
                <a:lnTo>
                  <a:pt x="121981" y="574386"/>
                </a:lnTo>
                <a:lnTo>
                  <a:pt x="116347" y="577935"/>
                </a:lnTo>
                <a:cubicBezTo>
                  <a:pt x="115944" y="578269"/>
                  <a:pt x="28237" y="632969"/>
                  <a:pt x="34551" y="641045"/>
                </a:cubicBezTo>
                <a:cubicBezTo>
                  <a:pt x="39827" y="648130"/>
                  <a:pt x="45795" y="658038"/>
                  <a:pt x="51820" y="668211"/>
                </a:cubicBezTo>
                <a:cubicBezTo>
                  <a:pt x="59205" y="680515"/>
                  <a:pt x="66935" y="693280"/>
                  <a:pt x="72626" y="699616"/>
                </a:cubicBezTo>
                <a:lnTo>
                  <a:pt x="75437" y="702427"/>
                </a:lnTo>
                <a:cubicBezTo>
                  <a:pt x="87396" y="716160"/>
                  <a:pt x="89504" y="718337"/>
                  <a:pt x="83537" y="727485"/>
                </a:cubicBezTo>
                <a:cubicBezTo>
                  <a:pt x="83179" y="728176"/>
                  <a:pt x="82476" y="729950"/>
                  <a:pt x="81785" y="731724"/>
                </a:cubicBezTo>
                <a:cubicBezTo>
                  <a:pt x="78272" y="739846"/>
                  <a:pt x="73686" y="751056"/>
                  <a:pt x="62027" y="753233"/>
                </a:cubicBezTo>
                <a:cubicBezTo>
                  <a:pt x="56071" y="753867"/>
                  <a:pt x="48260" y="753233"/>
                  <a:pt x="41578" y="752542"/>
                </a:cubicBezTo>
                <a:cubicBezTo>
                  <a:pt x="38076" y="752197"/>
                  <a:pt x="37362" y="743683"/>
                  <a:pt x="35944" y="747911"/>
                </a:cubicBezTo>
                <a:cubicBezTo>
                  <a:pt x="35944" y="748602"/>
                  <a:pt x="36670" y="748602"/>
                  <a:pt x="37016" y="750031"/>
                </a:cubicBezTo>
                <a:cubicBezTo>
                  <a:pt x="38076" y="754604"/>
                  <a:pt x="39470" y="760273"/>
                  <a:pt x="38756" y="765192"/>
                </a:cubicBezTo>
                <a:cubicBezTo>
                  <a:pt x="41590" y="780699"/>
                  <a:pt x="50438" y="831850"/>
                  <a:pt x="40875" y="858970"/>
                </a:cubicBezTo>
                <a:cubicBezTo>
                  <a:pt x="31037" y="886896"/>
                  <a:pt x="17270" y="892495"/>
                  <a:pt x="4551" y="898106"/>
                </a:cubicBezTo>
                <a:cubicBezTo>
                  <a:pt x="2857" y="898555"/>
                  <a:pt x="1394" y="899189"/>
                  <a:pt x="0" y="899938"/>
                </a:cubicBezTo>
                <a:cubicBezTo>
                  <a:pt x="4919" y="908751"/>
                  <a:pt x="25000" y="924246"/>
                  <a:pt x="40530" y="936205"/>
                </a:cubicBezTo>
                <a:lnTo>
                  <a:pt x="40875" y="936608"/>
                </a:lnTo>
                <a:cubicBezTo>
                  <a:pt x="62027" y="952806"/>
                  <a:pt x="65967" y="971112"/>
                  <a:pt x="72626" y="1002863"/>
                </a:cubicBezTo>
                <a:cubicBezTo>
                  <a:pt x="74020" y="1007783"/>
                  <a:pt x="75034" y="1013854"/>
                  <a:pt x="76152" y="1019108"/>
                </a:cubicBezTo>
                <a:cubicBezTo>
                  <a:pt x="81071" y="1040283"/>
                  <a:pt x="85979" y="1040628"/>
                  <a:pt x="93364" y="1041308"/>
                </a:cubicBezTo>
                <a:cubicBezTo>
                  <a:pt x="99412" y="1041999"/>
                  <a:pt x="106785" y="1042736"/>
                  <a:pt x="115944" y="1048001"/>
                </a:cubicBezTo>
                <a:cubicBezTo>
                  <a:pt x="129700" y="1056123"/>
                  <a:pt x="137856" y="1051896"/>
                  <a:pt x="154366" y="1043082"/>
                </a:cubicBezTo>
                <a:cubicBezTo>
                  <a:pt x="159273" y="1040283"/>
                  <a:pt x="165322" y="1037080"/>
                  <a:pt x="172706" y="1033589"/>
                </a:cubicBezTo>
                <a:cubicBezTo>
                  <a:pt x="181912" y="1029015"/>
                  <a:pt x="189630" y="1024372"/>
                  <a:pt x="197015" y="1020536"/>
                </a:cubicBezTo>
                <a:cubicBezTo>
                  <a:pt x="214999" y="1010248"/>
                  <a:pt x="228766" y="1002518"/>
                  <a:pt x="252372" y="1001493"/>
                </a:cubicBezTo>
                <a:cubicBezTo>
                  <a:pt x="269307" y="1000744"/>
                  <a:pt x="291116" y="1006469"/>
                  <a:pt x="312245" y="1013854"/>
                </a:cubicBezTo>
                <a:cubicBezTo>
                  <a:pt x="333109" y="1021227"/>
                  <a:pt x="352809" y="1030041"/>
                  <a:pt x="365171" y="1036043"/>
                </a:cubicBezTo>
                <a:cubicBezTo>
                  <a:pt x="380678" y="1043428"/>
                  <a:pt x="383846" y="1050179"/>
                  <a:pt x="379986" y="1058935"/>
                </a:cubicBezTo>
                <a:cubicBezTo>
                  <a:pt x="377809" y="1063508"/>
                  <a:pt x="373293" y="1067460"/>
                  <a:pt x="367625" y="1072033"/>
                </a:cubicBezTo>
                <a:cubicBezTo>
                  <a:pt x="363777" y="1075524"/>
                  <a:pt x="359192" y="1079476"/>
                  <a:pt x="354560" y="1083992"/>
                </a:cubicBezTo>
                <a:lnTo>
                  <a:pt x="354560" y="1084395"/>
                </a:lnTo>
                <a:cubicBezTo>
                  <a:pt x="346830" y="1092460"/>
                  <a:pt x="349641" y="1098531"/>
                  <a:pt x="353212" y="1105904"/>
                </a:cubicBezTo>
                <a:cubicBezTo>
                  <a:pt x="356669" y="1113289"/>
                  <a:pt x="360252" y="1121411"/>
                  <a:pt x="360252" y="1132690"/>
                </a:cubicBezTo>
                <a:cubicBezTo>
                  <a:pt x="360252" y="1149959"/>
                  <a:pt x="363777" y="1185892"/>
                  <a:pt x="366911" y="1209187"/>
                </a:cubicBezTo>
                <a:cubicBezTo>
                  <a:pt x="367625" y="1213807"/>
                  <a:pt x="368316" y="1217989"/>
                  <a:pt x="368685" y="1221192"/>
                </a:cubicBezTo>
                <a:cubicBezTo>
                  <a:pt x="369376" y="1224337"/>
                  <a:pt x="370090" y="1226457"/>
                  <a:pt x="370436" y="1227885"/>
                </a:cubicBezTo>
                <a:cubicBezTo>
                  <a:pt x="371830" y="1232413"/>
                  <a:pt x="383512" y="1244083"/>
                  <a:pt x="397924" y="1258899"/>
                </a:cubicBezTo>
                <a:lnTo>
                  <a:pt x="397544" y="1258899"/>
                </a:lnTo>
                <a:cubicBezTo>
                  <a:pt x="412371" y="1273715"/>
                  <a:pt x="429295" y="1291399"/>
                  <a:pt x="443097" y="1308680"/>
                </a:cubicBezTo>
                <a:lnTo>
                  <a:pt x="443442" y="1309359"/>
                </a:lnTo>
                <a:cubicBezTo>
                  <a:pt x="447636" y="1314624"/>
                  <a:pt x="449053" y="1318518"/>
                  <a:pt x="449756" y="1321030"/>
                </a:cubicBezTo>
                <a:lnTo>
                  <a:pt x="450827" y="1320235"/>
                </a:lnTo>
                <a:lnTo>
                  <a:pt x="450827" y="1313599"/>
                </a:lnTo>
                <a:cubicBezTo>
                  <a:pt x="451161" y="1306906"/>
                  <a:pt x="451876" y="1299175"/>
                  <a:pt x="453995" y="1292078"/>
                </a:cubicBezTo>
                <a:cubicBezTo>
                  <a:pt x="457141" y="1281433"/>
                  <a:pt x="461438" y="1268450"/>
                  <a:pt x="465919" y="1256434"/>
                </a:cubicBezTo>
                <a:cubicBezTo>
                  <a:pt x="470562" y="1244083"/>
                  <a:pt x="475481" y="1232862"/>
                  <a:pt x="479721" y="1226169"/>
                </a:cubicBezTo>
                <a:cubicBezTo>
                  <a:pt x="486714" y="1215927"/>
                  <a:pt x="500504" y="1220858"/>
                  <a:pt x="515331" y="1230696"/>
                </a:cubicBezTo>
                <a:cubicBezTo>
                  <a:pt x="525170" y="1237332"/>
                  <a:pt x="536138" y="1246537"/>
                  <a:pt x="544191" y="1252954"/>
                </a:cubicBezTo>
                <a:lnTo>
                  <a:pt x="549122" y="1257182"/>
                </a:lnTo>
                <a:cubicBezTo>
                  <a:pt x="555147" y="1262102"/>
                  <a:pt x="562197" y="1271249"/>
                  <a:pt x="569571" y="1281099"/>
                </a:cubicBezTo>
                <a:cubicBezTo>
                  <a:pt x="580872" y="1295235"/>
                  <a:pt x="592474" y="1310339"/>
                  <a:pt x="594663" y="1309705"/>
                </a:cubicBezTo>
                <a:lnTo>
                  <a:pt x="594939" y="1309705"/>
                </a:lnTo>
                <a:cubicBezTo>
                  <a:pt x="602716" y="1306157"/>
                  <a:pt x="688406" y="1249682"/>
                  <a:pt x="743360" y="1212724"/>
                </a:cubicBezTo>
                <a:cubicBezTo>
                  <a:pt x="753256" y="1206031"/>
                  <a:pt x="762819" y="1199683"/>
                  <a:pt x="771229" y="1194072"/>
                </a:cubicBezTo>
                <a:cubicBezTo>
                  <a:pt x="778971" y="1188704"/>
                  <a:pt x="784570" y="1184856"/>
                  <a:pt x="787035" y="1182747"/>
                </a:cubicBezTo>
                <a:lnTo>
                  <a:pt x="787404" y="1182747"/>
                </a:lnTo>
                <a:cubicBezTo>
                  <a:pt x="801528" y="1172160"/>
                  <a:pt x="877645" y="1116434"/>
                  <a:pt x="920352" y="1083992"/>
                </a:cubicBezTo>
                <a:cubicBezTo>
                  <a:pt x="928071" y="1078324"/>
                  <a:pt x="935122" y="1072725"/>
                  <a:pt x="941481" y="1067806"/>
                </a:cubicBezTo>
                <a:cubicBezTo>
                  <a:pt x="946066" y="1063854"/>
                  <a:pt x="949223" y="1061400"/>
                  <a:pt x="949937" y="1060709"/>
                </a:cubicBezTo>
                <a:cubicBezTo>
                  <a:pt x="954511" y="1055098"/>
                  <a:pt x="962288" y="1049384"/>
                  <a:pt x="968958" y="1044453"/>
                </a:cubicBezTo>
                <a:cubicBezTo>
                  <a:pt x="971423" y="1042736"/>
                  <a:pt x="974246" y="1040628"/>
                  <a:pt x="976331" y="1038854"/>
                </a:cubicBezTo>
                <a:cubicBezTo>
                  <a:pt x="976700" y="1038508"/>
                  <a:pt x="975306" y="1035018"/>
                  <a:pt x="973532" y="1030432"/>
                </a:cubicBezTo>
                <a:cubicBezTo>
                  <a:pt x="970387" y="1023347"/>
                  <a:pt x="965467" y="1014534"/>
                  <a:pt x="961182" y="1006757"/>
                </a:cubicBezTo>
                <a:cubicBezTo>
                  <a:pt x="956596" y="999373"/>
                  <a:pt x="948866" y="993774"/>
                  <a:pt x="942207" y="988785"/>
                </a:cubicBezTo>
                <a:cubicBezTo>
                  <a:pt x="935790" y="984212"/>
                  <a:pt x="930191" y="979972"/>
                  <a:pt x="926297" y="974315"/>
                </a:cubicBezTo>
                <a:cubicBezTo>
                  <a:pt x="922046" y="967622"/>
                  <a:pt x="921746" y="964073"/>
                  <a:pt x="920974" y="956343"/>
                </a:cubicBezTo>
                <a:cubicBezTo>
                  <a:pt x="920698" y="949649"/>
                  <a:pt x="919638" y="938382"/>
                  <a:pt x="913613" y="916470"/>
                </a:cubicBezTo>
                <a:cubicBezTo>
                  <a:pt x="905514" y="886205"/>
                  <a:pt x="891055" y="842841"/>
                  <a:pt x="879097" y="815998"/>
                </a:cubicBezTo>
                <a:cubicBezTo>
                  <a:pt x="876631" y="811079"/>
                  <a:pt x="874465" y="806493"/>
                  <a:pt x="872346" y="802553"/>
                </a:cubicBezTo>
                <a:cubicBezTo>
                  <a:pt x="870260" y="799408"/>
                  <a:pt x="868486" y="796943"/>
                  <a:pt x="867081" y="795514"/>
                </a:cubicBezTo>
                <a:cubicBezTo>
                  <a:pt x="860053" y="788487"/>
                  <a:pt x="854788" y="786355"/>
                  <a:pt x="848463" y="784247"/>
                </a:cubicBezTo>
                <a:cubicBezTo>
                  <a:pt x="843118" y="782473"/>
                  <a:pt x="837496" y="780353"/>
                  <a:pt x="829362" y="776056"/>
                </a:cubicBezTo>
                <a:cubicBezTo>
                  <a:pt x="819178" y="770514"/>
                  <a:pt x="812853" y="769143"/>
                  <a:pt x="806805" y="768003"/>
                </a:cubicBezTo>
                <a:cubicBezTo>
                  <a:pt x="801885" y="766966"/>
                  <a:pt x="797311" y="765941"/>
                  <a:pt x="791620" y="763475"/>
                </a:cubicBezTo>
                <a:cubicBezTo>
                  <a:pt x="779316" y="757473"/>
                  <a:pt x="781102" y="746482"/>
                  <a:pt x="782842" y="736932"/>
                </a:cubicBezTo>
                <a:cubicBezTo>
                  <a:pt x="783187" y="733786"/>
                  <a:pt x="784961" y="731724"/>
                  <a:pt x="784236" y="731321"/>
                </a:cubicBezTo>
                <a:cubicBezTo>
                  <a:pt x="779316" y="727485"/>
                  <a:pt x="771229" y="719651"/>
                  <a:pt x="764558" y="711575"/>
                </a:cubicBezTo>
                <a:cubicBezTo>
                  <a:pt x="763441" y="710146"/>
                  <a:pt x="762392" y="708430"/>
                  <a:pt x="760975" y="706667"/>
                </a:cubicBezTo>
                <a:cubicBezTo>
                  <a:pt x="759927" y="704893"/>
                  <a:pt x="758867" y="703176"/>
                  <a:pt x="757807" y="701344"/>
                </a:cubicBezTo>
                <a:lnTo>
                  <a:pt x="757807" y="701056"/>
                </a:lnTo>
                <a:cubicBezTo>
                  <a:pt x="751137" y="688695"/>
                  <a:pt x="759927" y="683383"/>
                  <a:pt x="768360" y="678395"/>
                </a:cubicBezTo>
                <a:cubicBezTo>
                  <a:pt x="770883" y="677024"/>
                  <a:pt x="773003" y="677024"/>
                  <a:pt x="773003" y="676333"/>
                </a:cubicBezTo>
                <a:cubicBezTo>
                  <a:pt x="773003" y="671425"/>
                  <a:pt x="772646" y="663292"/>
                  <a:pt x="772277" y="653741"/>
                </a:cubicBezTo>
                <a:cubicBezTo>
                  <a:pt x="772277" y="643891"/>
                  <a:pt x="771943" y="632969"/>
                  <a:pt x="771943" y="623810"/>
                </a:cubicBezTo>
                <a:lnTo>
                  <a:pt x="771943" y="623130"/>
                </a:lnTo>
                <a:cubicBezTo>
                  <a:pt x="771943" y="613914"/>
                  <a:pt x="771229" y="613223"/>
                  <a:pt x="765895" y="606137"/>
                </a:cubicBezTo>
                <a:cubicBezTo>
                  <a:pt x="762392" y="601898"/>
                  <a:pt x="757807" y="595953"/>
                  <a:pt x="751137" y="586057"/>
                </a:cubicBezTo>
                <a:cubicBezTo>
                  <a:pt x="740192" y="570147"/>
                  <a:pt x="740526" y="562762"/>
                  <a:pt x="747565" y="558188"/>
                </a:cubicBezTo>
                <a:cubicBezTo>
                  <a:pt x="751425" y="555389"/>
                  <a:pt x="756402" y="555389"/>
                  <a:pt x="762392" y="555389"/>
                </a:cubicBezTo>
                <a:cubicBezTo>
                  <a:pt x="767726" y="555389"/>
                  <a:pt x="774685" y="555734"/>
                  <a:pt x="778971" y="552866"/>
                </a:cubicBezTo>
                <a:lnTo>
                  <a:pt x="779316" y="552866"/>
                </a:lnTo>
                <a:cubicBezTo>
                  <a:pt x="784236" y="549778"/>
                  <a:pt x="787818" y="547946"/>
                  <a:pt x="790560" y="546518"/>
                </a:cubicBezTo>
                <a:cubicBezTo>
                  <a:pt x="794846" y="544456"/>
                  <a:pt x="795480" y="544064"/>
                  <a:pt x="799777" y="535308"/>
                </a:cubicBezTo>
                <a:lnTo>
                  <a:pt x="799777" y="535308"/>
                </a:lnTo>
                <a:close/>
              </a:path>
            </a:pathLst>
          </a:custGeom>
          <a:solidFill>
            <a:srgbClr val="E7E6E6"/>
          </a:solidFill>
          <a:ln w="11517" cap="flat">
            <a:noFill/>
            <a:prstDash val="solid"/>
            <a:miter/>
          </a:ln>
        </p:spPr>
        <p:txBody>
          <a:bodyPr rtlCol="0" anchor="ctr"/>
          <a:lstStyle/>
          <a:p>
            <a:pPr algn="ctr">
              <a:defRPr/>
            </a:pPr>
            <a:r>
              <a:rPr lang="ru-RU" sz="1200">
                <a:solidFill>
                  <a:schemeClr val="bg2">
                    <a:lumMod val="25000"/>
                  </a:schemeClr>
                </a:solidFill>
                <a:latin typeface="Akrobat Black"/>
              </a:rPr>
              <a:t>Белоярский район</a:t>
            </a:r>
            <a:endParaRPr lang="ru-RU" sz="1200">
              <a:solidFill>
                <a:schemeClr val="bg2">
                  <a:lumMod val="25000"/>
                </a:schemeClr>
              </a:solidFill>
              <a:latin typeface="Akrobat Black"/>
            </a:endParaRPr>
          </a:p>
        </p:txBody>
      </p:sp>
      <p:sp>
        <p:nvSpPr>
          <p:cNvPr id="893" name="Полилиния: фигура 964"/>
          <p:cNvSpPr/>
          <p:nvPr/>
        </p:nvSpPr>
        <p:spPr bwMode="auto">
          <a:xfrm flipH="1">
            <a:off x="2478812" y="2944736"/>
            <a:ext cx="101250" cy="101250"/>
          </a:xfrm>
          <a:custGeom>
            <a:avLst/>
            <a:gdLst>
              <a:gd name="connsiteX0" fmla="*/ 238125 w 238125"/>
              <a:gd name="connsiteY0" fmla="*/ 119063 h 238125"/>
              <a:gd name="connsiteX1" fmla="*/ 119063 w 238125"/>
              <a:gd name="connsiteY1" fmla="*/ 238125 h 238125"/>
              <a:gd name="connsiteX2" fmla="*/ 0 w 238125"/>
              <a:gd name="connsiteY2" fmla="*/ 119063 h 238125"/>
              <a:gd name="connsiteX3" fmla="*/ 119063 w 238125"/>
              <a:gd name="connsiteY3" fmla="*/ 0 h 238125"/>
              <a:gd name="connsiteX4" fmla="*/ 238125 w 238125"/>
              <a:gd name="connsiteY4" fmla="*/ 119063 h 23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8125" h="238125" fill="norm" stroke="1" extrusionOk="0">
                <a:moveTo>
                  <a:pt x="238125" y="119063"/>
                </a:moveTo>
                <a:cubicBezTo>
                  <a:pt x="238125" y="184819"/>
                  <a:pt x="184819" y="238125"/>
                  <a:pt x="119063" y="238125"/>
                </a:cubicBezTo>
                <a:cubicBezTo>
                  <a:pt x="53306" y="238125"/>
                  <a:pt x="0" y="184819"/>
                  <a:pt x="0" y="119063"/>
                </a:cubicBezTo>
                <a:cubicBezTo>
                  <a:pt x="0" y="53306"/>
                  <a:pt x="53306" y="0"/>
                  <a:pt x="119063" y="0"/>
                </a:cubicBezTo>
                <a:cubicBezTo>
                  <a:pt x="184819" y="0"/>
                  <a:pt x="238125" y="53306"/>
                  <a:pt x="238125" y="119063"/>
                </a:cubicBezTo>
                <a:close/>
              </a:path>
            </a:pathLst>
          </a:custGeom>
          <a:solidFill>
            <a:srgbClr val="000000"/>
          </a:solidFill>
          <a:ln w="1905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>
              <a:defRPr/>
            </a:pPr>
            <a:endParaRPr lang="ru-RU"/>
          </a:p>
        </p:txBody>
      </p:sp>
      <p:pic>
        <p:nvPicPr>
          <p:cNvPr id="894" name="Рисунок 893"/>
          <p:cNvPicPr>
            <a:picLocks noChangeAspect="1"/>
          </p:cNvPicPr>
          <p:nvPr/>
        </p:nvPicPr>
        <p:blipFill>
          <a:blip r:embed="rId7"/>
          <a:stretch/>
        </p:blipFill>
        <p:spPr bwMode="auto">
          <a:xfrm>
            <a:off x="3315418" y="2706942"/>
            <a:ext cx="222058" cy="203738"/>
          </a:xfrm>
          <a:prstGeom prst="rect">
            <a:avLst/>
          </a:prstGeom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</p:pic>
      <p:sp>
        <p:nvSpPr>
          <p:cNvPr id="895" name="Прямоугольник 894"/>
          <p:cNvSpPr/>
          <p:nvPr/>
        </p:nvSpPr>
        <p:spPr bwMode="auto">
          <a:xfrm flipH="0" flipV="0">
            <a:off x="6085666" y="3827459"/>
            <a:ext cx="2016983" cy="274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>
                <a:solidFill>
                  <a:schemeClr val="bg2">
                    <a:lumMod val="25000"/>
                  </a:schemeClr>
                </a:solidFill>
                <a:latin typeface="Akrobat Black"/>
              </a:rPr>
              <a:t>Нижневартовский</a:t>
            </a:r>
            <a:r>
              <a:rPr lang="ru-RU" sz="1200">
                <a:solidFill>
                  <a:schemeClr val="bg2">
                    <a:lumMod val="25000"/>
                  </a:schemeClr>
                </a:solidFill>
                <a:latin typeface="Akrobat Black"/>
              </a:rPr>
              <a:t> район</a:t>
            </a:r>
            <a:endParaRPr lang="ru-RU" sz="1200">
              <a:solidFill>
                <a:schemeClr val="bg2">
                  <a:lumMod val="25000"/>
                </a:schemeClr>
              </a:solidFill>
              <a:latin typeface="Akrobat Black"/>
            </a:endParaRPr>
          </a:p>
        </p:txBody>
      </p:sp>
      <p:sp>
        <p:nvSpPr>
          <p:cNvPr id="896" name="Полилиния: фигура 930"/>
          <p:cNvSpPr/>
          <p:nvPr/>
        </p:nvSpPr>
        <p:spPr bwMode="auto">
          <a:xfrm flipH="1">
            <a:off x="5964062" y="3892530"/>
            <a:ext cx="101250" cy="101250"/>
          </a:xfrm>
          <a:custGeom>
            <a:avLst/>
            <a:gdLst>
              <a:gd name="connsiteX0" fmla="*/ 238125 w 238125"/>
              <a:gd name="connsiteY0" fmla="*/ 119063 h 238125"/>
              <a:gd name="connsiteX1" fmla="*/ 119063 w 238125"/>
              <a:gd name="connsiteY1" fmla="*/ 238125 h 238125"/>
              <a:gd name="connsiteX2" fmla="*/ 0 w 238125"/>
              <a:gd name="connsiteY2" fmla="*/ 119063 h 238125"/>
              <a:gd name="connsiteX3" fmla="*/ 119063 w 238125"/>
              <a:gd name="connsiteY3" fmla="*/ 0 h 238125"/>
              <a:gd name="connsiteX4" fmla="*/ 238125 w 238125"/>
              <a:gd name="connsiteY4" fmla="*/ 119063 h 23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8125" h="238125" fill="norm" stroke="1" extrusionOk="0">
                <a:moveTo>
                  <a:pt x="238125" y="119063"/>
                </a:moveTo>
                <a:cubicBezTo>
                  <a:pt x="238125" y="184819"/>
                  <a:pt x="184819" y="238125"/>
                  <a:pt x="119063" y="238125"/>
                </a:cubicBezTo>
                <a:cubicBezTo>
                  <a:pt x="53306" y="238125"/>
                  <a:pt x="0" y="184819"/>
                  <a:pt x="0" y="119063"/>
                </a:cubicBezTo>
                <a:cubicBezTo>
                  <a:pt x="0" y="53306"/>
                  <a:pt x="53306" y="0"/>
                  <a:pt x="119063" y="0"/>
                </a:cubicBezTo>
                <a:cubicBezTo>
                  <a:pt x="184819" y="0"/>
                  <a:pt x="238125" y="53306"/>
                  <a:pt x="238125" y="119063"/>
                </a:cubicBezTo>
                <a:close/>
              </a:path>
            </a:pathLst>
          </a:custGeom>
          <a:solidFill>
            <a:srgbClr val="000000"/>
          </a:solidFill>
          <a:ln w="1905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>
              <a:defRPr/>
            </a:pPr>
            <a:endParaRPr lang="ru-RU"/>
          </a:p>
        </p:txBody>
      </p:sp>
      <p:sp>
        <p:nvSpPr>
          <p:cNvPr id="897" name="Полилиния: фигура 941"/>
          <p:cNvSpPr/>
          <p:nvPr/>
        </p:nvSpPr>
        <p:spPr bwMode="auto">
          <a:xfrm flipH="0" flipV="0">
            <a:off x="1037580" y="2857277"/>
            <a:ext cx="1593106" cy="447751"/>
          </a:xfrm>
          <a:custGeom>
            <a:avLst/>
            <a:gdLst>
              <a:gd name="connsiteX0" fmla="*/ 799777 w 976390"/>
              <a:gd name="connsiteY0" fmla="*/ 535308 h 1321029"/>
              <a:gd name="connsiteX1" fmla="*/ 797311 w 976390"/>
              <a:gd name="connsiteY1" fmla="*/ 528200 h 1321029"/>
              <a:gd name="connsiteX2" fmla="*/ 786010 w 976390"/>
              <a:gd name="connsiteY2" fmla="*/ 518027 h 1321029"/>
              <a:gd name="connsiteX3" fmla="*/ 787818 w 976390"/>
              <a:gd name="connsiteY3" fmla="*/ 469675 h 1321029"/>
              <a:gd name="connsiteX4" fmla="*/ 783901 w 976390"/>
              <a:gd name="connsiteY4" fmla="*/ 454859 h 1321029"/>
              <a:gd name="connsiteX5" fmla="*/ 748683 w 976390"/>
              <a:gd name="connsiteY5" fmla="*/ 455954 h 1321029"/>
              <a:gd name="connsiteX6" fmla="*/ 718049 w 976390"/>
              <a:gd name="connsiteY6" fmla="*/ 446795 h 1321029"/>
              <a:gd name="connsiteX7" fmla="*/ 706033 w 976390"/>
              <a:gd name="connsiteY7" fmla="*/ 442901 h 1321029"/>
              <a:gd name="connsiteX8" fmla="*/ 685572 w 976390"/>
              <a:gd name="connsiteY8" fmla="*/ 444341 h 1321029"/>
              <a:gd name="connsiteX9" fmla="*/ 655215 w 976390"/>
              <a:gd name="connsiteY9" fmla="*/ 446795 h 1321029"/>
              <a:gd name="connsiteX10" fmla="*/ 629501 w 976390"/>
              <a:gd name="connsiteY10" fmla="*/ 432313 h 1321029"/>
              <a:gd name="connsiteX11" fmla="*/ 631275 w 976390"/>
              <a:gd name="connsiteY11" fmla="*/ 421737 h 1321029"/>
              <a:gd name="connsiteX12" fmla="*/ 632681 w 976390"/>
              <a:gd name="connsiteY12" fmla="*/ 416761 h 1321029"/>
              <a:gd name="connsiteX13" fmla="*/ 632382 w 976390"/>
              <a:gd name="connsiteY13" fmla="*/ 416761 h 1321029"/>
              <a:gd name="connsiteX14" fmla="*/ 629156 w 976390"/>
              <a:gd name="connsiteY14" fmla="*/ 418189 h 1321029"/>
              <a:gd name="connsiteX15" fmla="*/ 627047 w 976390"/>
              <a:gd name="connsiteY15" fmla="*/ 419963 h 1321029"/>
              <a:gd name="connsiteX16" fmla="*/ 611875 w 976390"/>
              <a:gd name="connsiteY16" fmla="*/ 430539 h 1321029"/>
              <a:gd name="connsiteX17" fmla="*/ 583350 w 976390"/>
              <a:gd name="connsiteY17" fmla="*/ 410459 h 1321029"/>
              <a:gd name="connsiteX18" fmla="*/ 582647 w 976390"/>
              <a:gd name="connsiteY18" fmla="*/ 410125 h 1321029"/>
              <a:gd name="connsiteX19" fmla="*/ 582290 w 976390"/>
              <a:gd name="connsiteY19" fmla="*/ 409376 h 1321029"/>
              <a:gd name="connsiteX20" fmla="*/ 560066 w 976390"/>
              <a:gd name="connsiteY20" fmla="*/ 399814 h 1321029"/>
              <a:gd name="connsiteX21" fmla="*/ 508949 w 976390"/>
              <a:gd name="connsiteY21" fmla="*/ 395240 h 1321029"/>
              <a:gd name="connsiteX22" fmla="*/ 484686 w 976390"/>
              <a:gd name="connsiteY22" fmla="*/ 353305 h 1321029"/>
              <a:gd name="connsiteX23" fmla="*/ 469871 w 976390"/>
              <a:gd name="connsiteY23" fmla="*/ 288766 h 1321029"/>
              <a:gd name="connsiteX24" fmla="*/ 467336 w 976390"/>
              <a:gd name="connsiteY24" fmla="*/ 263766 h 1321029"/>
              <a:gd name="connsiteX25" fmla="*/ 476196 w 976390"/>
              <a:gd name="connsiteY25" fmla="*/ 259526 h 1321029"/>
              <a:gd name="connsiteX26" fmla="*/ 481795 w 976390"/>
              <a:gd name="connsiteY26" fmla="*/ 257015 h 1321029"/>
              <a:gd name="connsiteX27" fmla="*/ 482221 w 976390"/>
              <a:gd name="connsiteY27" fmla="*/ 257015 h 1321029"/>
              <a:gd name="connsiteX28" fmla="*/ 486103 w 976390"/>
              <a:gd name="connsiteY28" fmla="*/ 248202 h 1321029"/>
              <a:gd name="connsiteX29" fmla="*/ 486103 w 976390"/>
              <a:gd name="connsiteY29" fmla="*/ 245736 h 1321029"/>
              <a:gd name="connsiteX30" fmla="*/ 453995 w 976390"/>
              <a:gd name="connsiteY30" fmla="*/ 240079 h 1321029"/>
              <a:gd name="connsiteX31" fmla="*/ 443719 w 976390"/>
              <a:gd name="connsiteY31" fmla="*/ 237614 h 1321029"/>
              <a:gd name="connsiteX32" fmla="*/ 432820 w 976390"/>
              <a:gd name="connsiteY32" fmla="*/ 234872 h 1321029"/>
              <a:gd name="connsiteX33" fmla="*/ 430712 w 976390"/>
              <a:gd name="connsiteY33" fmla="*/ 234469 h 1321029"/>
              <a:gd name="connsiteX34" fmla="*/ 409917 w 976390"/>
              <a:gd name="connsiteY34" fmla="*/ 206266 h 1321029"/>
              <a:gd name="connsiteX35" fmla="*/ 410977 w 976390"/>
              <a:gd name="connsiteY35" fmla="*/ 202372 h 1321029"/>
              <a:gd name="connsiteX36" fmla="*/ 412026 w 976390"/>
              <a:gd name="connsiteY36" fmla="*/ 197799 h 1321029"/>
              <a:gd name="connsiteX37" fmla="*/ 375344 w 976390"/>
              <a:gd name="connsiteY37" fmla="*/ 173824 h 1321029"/>
              <a:gd name="connsiteX38" fmla="*/ 340136 w 976390"/>
              <a:gd name="connsiteY38" fmla="*/ 150195 h 1321029"/>
              <a:gd name="connsiteX39" fmla="*/ 339791 w 976390"/>
              <a:gd name="connsiteY39" fmla="*/ 150195 h 1321029"/>
              <a:gd name="connsiteX40" fmla="*/ 339457 w 976390"/>
              <a:gd name="connsiteY40" fmla="*/ 149849 h 1321029"/>
              <a:gd name="connsiteX41" fmla="*/ 339457 w 976390"/>
              <a:gd name="connsiteY41" fmla="*/ 149504 h 1321029"/>
              <a:gd name="connsiteX42" fmla="*/ 336611 w 976390"/>
              <a:gd name="connsiteY42" fmla="*/ 130391 h 1321029"/>
              <a:gd name="connsiteX43" fmla="*/ 341911 w 976390"/>
              <a:gd name="connsiteY43" fmla="*/ 126509 h 1321029"/>
              <a:gd name="connsiteX44" fmla="*/ 342256 w 976390"/>
              <a:gd name="connsiteY44" fmla="*/ 126220 h 1321029"/>
              <a:gd name="connsiteX45" fmla="*/ 361300 w 976390"/>
              <a:gd name="connsiteY45" fmla="*/ 87707 h 1321029"/>
              <a:gd name="connsiteX46" fmla="*/ 365171 w 976390"/>
              <a:gd name="connsiteY46" fmla="*/ 84619 h 1321029"/>
              <a:gd name="connsiteX47" fmla="*/ 369019 w 976390"/>
              <a:gd name="connsiteY47" fmla="*/ 73698 h 1321029"/>
              <a:gd name="connsiteX48" fmla="*/ 367970 w 976390"/>
              <a:gd name="connsiteY48" fmla="*/ 70841 h 1321029"/>
              <a:gd name="connsiteX49" fmla="*/ 366219 w 976390"/>
              <a:gd name="connsiteY49" fmla="*/ 67626 h 1321029"/>
              <a:gd name="connsiteX50" fmla="*/ 346461 w 976390"/>
              <a:gd name="connsiteY50" fmla="*/ 58076 h 1321029"/>
              <a:gd name="connsiteX51" fmla="*/ 314710 w 976390"/>
              <a:gd name="connsiteY51" fmla="*/ 46117 h 1321029"/>
              <a:gd name="connsiteX52" fmla="*/ 264330 w 976390"/>
              <a:gd name="connsiteY52" fmla="*/ 22546 h 1321029"/>
              <a:gd name="connsiteX53" fmla="*/ 216416 w 976390"/>
              <a:gd name="connsiteY53" fmla="*/ 0 h 1321029"/>
              <a:gd name="connsiteX54" fmla="*/ 215356 w 976390"/>
              <a:gd name="connsiteY54" fmla="*/ 4931 h 1321029"/>
              <a:gd name="connsiteX55" fmla="*/ 210091 w 976390"/>
              <a:gd name="connsiteY55" fmla="*/ 20081 h 1321029"/>
              <a:gd name="connsiteX56" fmla="*/ 210091 w 976390"/>
              <a:gd name="connsiteY56" fmla="*/ 20426 h 1321029"/>
              <a:gd name="connsiteX57" fmla="*/ 205851 w 976390"/>
              <a:gd name="connsiteY57" fmla="*/ 24666 h 1321029"/>
              <a:gd name="connsiteX58" fmla="*/ 199481 w 976390"/>
              <a:gd name="connsiteY58" fmla="*/ 29931 h 1321029"/>
              <a:gd name="connsiteX59" fmla="*/ 157545 w 976390"/>
              <a:gd name="connsiteY59" fmla="*/ 58882 h 1321029"/>
              <a:gd name="connsiteX60" fmla="*/ 157545 w 976390"/>
              <a:gd name="connsiteY60" fmla="*/ 59228 h 1321029"/>
              <a:gd name="connsiteX61" fmla="*/ 157165 w 976390"/>
              <a:gd name="connsiteY61" fmla="*/ 59228 h 1321029"/>
              <a:gd name="connsiteX62" fmla="*/ 150840 w 976390"/>
              <a:gd name="connsiteY62" fmla="*/ 61624 h 1321029"/>
              <a:gd name="connsiteX63" fmla="*/ 143813 w 976390"/>
              <a:gd name="connsiteY63" fmla="*/ 64136 h 1321029"/>
              <a:gd name="connsiteX64" fmla="*/ 108905 w 976390"/>
              <a:gd name="connsiteY64" fmla="*/ 69412 h 1321029"/>
              <a:gd name="connsiteX65" fmla="*/ 98629 w 976390"/>
              <a:gd name="connsiteY65" fmla="*/ 67292 h 1321029"/>
              <a:gd name="connsiteX66" fmla="*/ 85645 w 976390"/>
              <a:gd name="connsiteY66" fmla="*/ 68778 h 1321029"/>
              <a:gd name="connsiteX67" fmla="*/ 82131 w 976390"/>
              <a:gd name="connsiteY67" fmla="*/ 73352 h 1321029"/>
              <a:gd name="connsiteX68" fmla="*/ 77845 w 976390"/>
              <a:gd name="connsiteY68" fmla="*/ 80737 h 1321029"/>
              <a:gd name="connsiteX69" fmla="*/ 64470 w 976390"/>
              <a:gd name="connsiteY69" fmla="*/ 125472 h 1321029"/>
              <a:gd name="connsiteX70" fmla="*/ 64470 w 976390"/>
              <a:gd name="connsiteY70" fmla="*/ 125817 h 1321029"/>
              <a:gd name="connsiteX71" fmla="*/ 48963 w 976390"/>
              <a:gd name="connsiteY71" fmla="*/ 185840 h 1321029"/>
              <a:gd name="connsiteX72" fmla="*/ 40161 w 976390"/>
              <a:gd name="connsiteY72" fmla="*/ 216105 h 1321029"/>
              <a:gd name="connsiteX73" fmla="*/ 40161 w 976390"/>
              <a:gd name="connsiteY73" fmla="*/ 216508 h 1321029"/>
              <a:gd name="connsiteX74" fmla="*/ 35242 w 976390"/>
              <a:gd name="connsiteY74" fmla="*/ 234469 h 1321029"/>
              <a:gd name="connsiteX75" fmla="*/ 27454 w 976390"/>
              <a:gd name="connsiteY75" fmla="*/ 266220 h 1321029"/>
              <a:gd name="connsiteX76" fmla="*/ 27454 w 976390"/>
              <a:gd name="connsiteY76" fmla="*/ 266565 h 1321029"/>
              <a:gd name="connsiteX77" fmla="*/ 35610 w 976390"/>
              <a:gd name="connsiteY77" fmla="*/ 304618 h 1321029"/>
              <a:gd name="connsiteX78" fmla="*/ 37696 w 976390"/>
              <a:gd name="connsiteY78" fmla="*/ 318063 h 1321029"/>
              <a:gd name="connsiteX79" fmla="*/ 38756 w 976390"/>
              <a:gd name="connsiteY79" fmla="*/ 405827 h 1321029"/>
              <a:gd name="connsiteX80" fmla="*/ 48963 w 976390"/>
              <a:gd name="connsiteY80" fmla="*/ 431922 h 1321029"/>
              <a:gd name="connsiteX81" fmla="*/ 118813 w 976390"/>
              <a:gd name="connsiteY81" fmla="*/ 568373 h 1321029"/>
              <a:gd name="connsiteX82" fmla="*/ 121981 w 976390"/>
              <a:gd name="connsiteY82" fmla="*/ 574386 h 1321029"/>
              <a:gd name="connsiteX83" fmla="*/ 116347 w 976390"/>
              <a:gd name="connsiteY83" fmla="*/ 577935 h 1321029"/>
              <a:gd name="connsiteX84" fmla="*/ 34551 w 976390"/>
              <a:gd name="connsiteY84" fmla="*/ 641045 h 1321029"/>
              <a:gd name="connsiteX85" fmla="*/ 51820 w 976390"/>
              <a:gd name="connsiteY85" fmla="*/ 668211 h 1321029"/>
              <a:gd name="connsiteX86" fmla="*/ 72626 w 976390"/>
              <a:gd name="connsiteY86" fmla="*/ 699616 h 1321029"/>
              <a:gd name="connsiteX87" fmla="*/ 75437 w 976390"/>
              <a:gd name="connsiteY87" fmla="*/ 702427 h 1321029"/>
              <a:gd name="connsiteX88" fmla="*/ 83537 w 976390"/>
              <a:gd name="connsiteY88" fmla="*/ 727485 h 1321029"/>
              <a:gd name="connsiteX89" fmla="*/ 81785 w 976390"/>
              <a:gd name="connsiteY89" fmla="*/ 731724 h 1321029"/>
              <a:gd name="connsiteX90" fmla="*/ 62027 w 976390"/>
              <a:gd name="connsiteY90" fmla="*/ 753233 h 1321029"/>
              <a:gd name="connsiteX91" fmla="*/ 41578 w 976390"/>
              <a:gd name="connsiteY91" fmla="*/ 752542 h 1321029"/>
              <a:gd name="connsiteX92" fmla="*/ 35944 w 976390"/>
              <a:gd name="connsiteY92" fmla="*/ 747911 h 1321029"/>
              <a:gd name="connsiteX93" fmla="*/ 37016 w 976390"/>
              <a:gd name="connsiteY93" fmla="*/ 750031 h 1321029"/>
              <a:gd name="connsiteX94" fmla="*/ 38756 w 976390"/>
              <a:gd name="connsiteY94" fmla="*/ 765192 h 1321029"/>
              <a:gd name="connsiteX95" fmla="*/ 40875 w 976390"/>
              <a:gd name="connsiteY95" fmla="*/ 858970 h 1321029"/>
              <a:gd name="connsiteX96" fmla="*/ 4551 w 976390"/>
              <a:gd name="connsiteY96" fmla="*/ 898106 h 1321029"/>
              <a:gd name="connsiteX97" fmla="*/ 0 w 976390"/>
              <a:gd name="connsiteY97" fmla="*/ 899938 h 1321029"/>
              <a:gd name="connsiteX98" fmla="*/ 40530 w 976390"/>
              <a:gd name="connsiteY98" fmla="*/ 936205 h 1321029"/>
              <a:gd name="connsiteX99" fmla="*/ 40875 w 976390"/>
              <a:gd name="connsiteY99" fmla="*/ 936608 h 1321029"/>
              <a:gd name="connsiteX100" fmla="*/ 72626 w 976390"/>
              <a:gd name="connsiteY100" fmla="*/ 1002863 h 1321029"/>
              <a:gd name="connsiteX101" fmla="*/ 76152 w 976390"/>
              <a:gd name="connsiteY101" fmla="*/ 1019108 h 1321029"/>
              <a:gd name="connsiteX102" fmla="*/ 93364 w 976390"/>
              <a:gd name="connsiteY102" fmla="*/ 1041308 h 1321029"/>
              <a:gd name="connsiteX103" fmla="*/ 115944 w 976390"/>
              <a:gd name="connsiteY103" fmla="*/ 1048001 h 1321029"/>
              <a:gd name="connsiteX104" fmla="*/ 154366 w 976390"/>
              <a:gd name="connsiteY104" fmla="*/ 1043082 h 1321029"/>
              <a:gd name="connsiteX105" fmla="*/ 172706 w 976390"/>
              <a:gd name="connsiteY105" fmla="*/ 1033589 h 1321029"/>
              <a:gd name="connsiteX106" fmla="*/ 197015 w 976390"/>
              <a:gd name="connsiteY106" fmla="*/ 1020536 h 1321029"/>
              <a:gd name="connsiteX107" fmla="*/ 252372 w 976390"/>
              <a:gd name="connsiteY107" fmla="*/ 1001493 h 1321029"/>
              <a:gd name="connsiteX108" fmla="*/ 312245 w 976390"/>
              <a:gd name="connsiteY108" fmla="*/ 1013854 h 1321029"/>
              <a:gd name="connsiteX109" fmla="*/ 365171 w 976390"/>
              <a:gd name="connsiteY109" fmla="*/ 1036043 h 1321029"/>
              <a:gd name="connsiteX110" fmla="*/ 379986 w 976390"/>
              <a:gd name="connsiteY110" fmla="*/ 1058935 h 1321029"/>
              <a:gd name="connsiteX111" fmla="*/ 367625 w 976390"/>
              <a:gd name="connsiteY111" fmla="*/ 1072033 h 1321029"/>
              <a:gd name="connsiteX112" fmla="*/ 354560 w 976390"/>
              <a:gd name="connsiteY112" fmla="*/ 1083992 h 1321029"/>
              <a:gd name="connsiteX113" fmla="*/ 354560 w 976390"/>
              <a:gd name="connsiteY113" fmla="*/ 1084395 h 1321029"/>
              <a:gd name="connsiteX114" fmla="*/ 353212 w 976390"/>
              <a:gd name="connsiteY114" fmla="*/ 1105904 h 1321029"/>
              <a:gd name="connsiteX115" fmla="*/ 360252 w 976390"/>
              <a:gd name="connsiteY115" fmla="*/ 1132690 h 1321029"/>
              <a:gd name="connsiteX116" fmla="*/ 366911 w 976390"/>
              <a:gd name="connsiteY116" fmla="*/ 1209187 h 1321029"/>
              <a:gd name="connsiteX117" fmla="*/ 368685 w 976390"/>
              <a:gd name="connsiteY117" fmla="*/ 1221192 h 1321029"/>
              <a:gd name="connsiteX118" fmla="*/ 370436 w 976390"/>
              <a:gd name="connsiteY118" fmla="*/ 1227885 h 1321029"/>
              <a:gd name="connsiteX119" fmla="*/ 397924 w 976390"/>
              <a:gd name="connsiteY119" fmla="*/ 1258899 h 1321029"/>
              <a:gd name="connsiteX120" fmla="*/ 397544 w 976390"/>
              <a:gd name="connsiteY120" fmla="*/ 1258899 h 1321029"/>
              <a:gd name="connsiteX121" fmla="*/ 443097 w 976390"/>
              <a:gd name="connsiteY121" fmla="*/ 1308680 h 1321029"/>
              <a:gd name="connsiteX122" fmla="*/ 443442 w 976390"/>
              <a:gd name="connsiteY122" fmla="*/ 1309359 h 1321029"/>
              <a:gd name="connsiteX123" fmla="*/ 449756 w 976390"/>
              <a:gd name="connsiteY123" fmla="*/ 1321030 h 1321029"/>
              <a:gd name="connsiteX124" fmla="*/ 450827 w 976390"/>
              <a:gd name="connsiteY124" fmla="*/ 1320235 h 1321029"/>
              <a:gd name="connsiteX125" fmla="*/ 450827 w 976390"/>
              <a:gd name="connsiteY125" fmla="*/ 1313599 h 1321029"/>
              <a:gd name="connsiteX126" fmla="*/ 453995 w 976390"/>
              <a:gd name="connsiteY126" fmla="*/ 1292078 h 1321029"/>
              <a:gd name="connsiteX127" fmla="*/ 465919 w 976390"/>
              <a:gd name="connsiteY127" fmla="*/ 1256434 h 1321029"/>
              <a:gd name="connsiteX128" fmla="*/ 479721 w 976390"/>
              <a:gd name="connsiteY128" fmla="*/ 1226169 h 1321029"/>
              <a:gd name="connsiteX129" fmla="*/ 515331 w 976390"/>
              <a:gd name="connsiteY129" fmla="*/ 1230696 h 1321029"/>
              <a:gd name="connsiteX130" fmla="*/ 544191 w 976390"/>
              <a:gd name="connsiteY130" fmla="*/ 1252954 h 1321029"/>
              <a:gd name="connsiteX131" fmla="*/ 549122 w 976390"/>
              <a:gd name="connsiteY131" fmla="*/ 1257182 h 1321029"/>
              <a:gd name="connsiteX132" fmla="*/ 569571 w 976390"/>
              <a:gd name="connsiteY132" fmla="*/ 1281099 h 1321029"/>
              <a:gd name="connsiteX133" fmla="*/ 594663 w 976390"/>
              <a:gd name="connsiteY133" fmla="*/ 1309705 h 1321029"/>
              <a:gd name="connsiteX134" fmla="*/ 594939 w 976390"/>
              <a:gd name="connsiteY134" fmla="*/ 1309705 h 1321029"/>
              <a:gd name="connsiteX135" fmla="*/ 743360 w 976390"/>
              <a:gd name="connsiteY135" fmla="*/ 1212724 h 1321029"/>
              <a:gd name="connsiteX136" fmla="*/ 771229 w 976390"/>
              <a:gd name="connsiteY136" fmla="*/ 1194072 h 1321029"/>
              <a:gd name="connsiteX137" fmla="*/ 787035 w 976390"/>
              <a:gd name="connsiteY137" fmla="*/ 1182747 h 1321029"/>
              <a:gd name="connsiteX138" fmla="*/ 787404 w 976390"/>
              <a:gd name="connsiteY138" fmla="*/ 1182747 h 1321029"/>
              <a:gd name="connsiteX139" fmla="*/ 920352 w 976390"/>
              <a:gd name="connsiteY139" fmla="*/ 1083992 h 1321029"/>
              <a:gd name="connsiteX140" fmla="*/ 941481 w 976390"/>
              <a:gd name="connsiteY140" fmla="*/ 1067806 h 1321029"/>
              <a:gd name="connsiteX141" fmla="*/ 949937 w 976390"/>
              <a:gd name="connsiteY141" fmla="*/ 1060709 h 1321029"/>
              <a:gd name="connsiteX142" fmla="*/ 968958 w 976390"/>
              <a:gd name="connsiteY142" fmla="*/ 1044453 h 1321029"/>
              <a:gd name="connsiteX143" fmla="*/ 976331 w 976390"/>
              <a:gd name="connsiteY143" fmla="*/ 1038854 h 1321029"/>
              <a:gd name="connsiteX144" fmla="*/ 973532 w 976390"/>
              <a:gd name="connsiteY144" fmla="*/ 1030432 h 1321029"/>
              <a:gd name="connsiteX145" fmla="*/ 961182 w 976390"/>
              <a:gd name="connsiteY145" fmla="*/ 1006757 h 1321029"/>
              <a:gd name="connsiteX146" fmla="*/ 942207 w 976390"/>
              <a:gd name="connsiteY146" fmla="*/ 988785 h 1321029"/>
              <a:gd name="connsiteX147" fmla="*/ 926297 w 976390"/>
              <a:gd name="connsiteY147" fmla="*/ 974315 h 1321029"/>
              <a:gd name="connsiteX148" fmla="*/ 920974 w 976390"/>
              <a:gd name="connsiteY148" fmla="*/ 956343 h 1321029"/>
              <a:gd name="connsiteX149" fmla="*/ 913613 w 976390"/>
              <a:gd name="connsiteY149" fmla="*/ 916470 h 1321029"/>
              <a:gd name="connsiteX150" fmla="*/ 879097 w 976390"/>
              <a:gd name="connsiteY150" fmla="*/ 815998 h 1321029"/>
              <a:gd name="connsiteX151" fmla="*/ 872346 w 976390"/>
              <a:gd name="connsiteY151" fmla="*/ 802553 h 1321029"/>
              <a:gd name="connsiteX152" fmla="*/ 867081 w 976390"/>
              <a:gd name="connsiteY152" fmla="*/ 795514 h 1321029"/>
              <a:gd name="connsiteX153" fmla="*/ 848463 w 976390"/>
              <a:gd name="connsiteY153" fmla="*/ 784247 h 1321029"/>
              <a:gd name="connsiteX154" fmla="*/ 829362 w 976390"/>
              <a:gd name="connsiteY154" fmla="*/ 776056 h 1321029"/>
              <a:gd name="connsiteX155" fmla="*/ 806805 w 976390"/>
              <a:gd name="connsiteY155" fmla="*/ 768003 h 1321029"/>
              <a:gd name="connsiteX156" fmla="*/ 791620 w 976390"/>
              <a:gd name="connsiteY156" fmla="*/ 763475 h 1321029"/>
              <a:gd name="connsiteX157" fmla="*/ 782842 w 976390"/>
              <a:gd name="connsiteY157" fmla="*/ 736932 h 1321029"/>
              <a:gd name="connsiteX158" fmla="*/ 784236 w 976390"/>
              <a:gd name="connsiteY158" fmla="*/ 731321 h 1321029"/>
              <a:gd name="connsiteX159" fmla="*/ 764558 w 976390"/>
              <a:gd name="connsiteY159" fmla="*/ 711575 h 1321029"/>
              <a:gd name="connsiteX160" fmla="*/ 760975 w 976390"/>
              <a:gd name="connsiteY160" fmla="*/ 706667 h 1321029"/>
              <a:gd name="connsiteX161" fmla="*/ 757807 w 976390"/>
              <a:gd name="connsiteY161" fmla="*/ 701344 h 1321029"/>
              <a:gd name="connsiteX162" fmla="*/ 757807 w 976390"/>
              <a:gd name="connsiteY162" fmla="*/ 701056 h 1321029"/>
              <a:gd name="connsiteX163" fmla="*/ 768360 w 976390"/>
              <a:gd name="connsiteY163" fmla="*/ 678395 h 1321029"/>
              <a:gd name="connsiteX164" fmla="*/ 773003 w 976390"/>
              <a:gd name="connsiteY164" fmla="*/ 676333 h 1321029"/>
              <a:gd name="connsiteX165" fmla="*/ 772277 w 976390"/>
              <a:gd name="connsiteY165" fmla="*/ 653741 h 1321029"/>
              <a:gd name="connsiteX166" fmla="*/ 771943 w 976390"/>
              <a:gd name="connsiteY166" fmla="*/ 623810 h 1321029"/>
              <a:gd name="connsiteX167" fmla="*/ 771943 w 976390"/>
              <a:gd name="connsiteY167" fmla="*/ 623130 h 1321029"/>
              <a:gd name="connsiteX168" fmla="*/ 765895 w 976390"/>
              <a:gd name="connsiteY168" fmla="*/ 606137 h 1321029"/>
              <a:gd name="connsiteX169" fmla="*/ 751137 w 976390"/>
              <a:gd name="connsiteY169" fmla="*/ 586057 h 1321029"/>
              <a:gd name="connsiteX170" fmla="*/ 747565 w 976390"/>
              <a:gd name="connsiteY170" fmla="*/ 558188 h 1321029"/>
              <a:gd name="connsiteX171" fmla="*/ 762392 w 976390"/>
              <a:gd name="connsiteY171" fmla="*/ 555389 h 1321029"/>
              <a:gd name="connsiteX172" fmla="*/ 778971 w 976390"/>
              <a:gd name="connsiteY172" fmla="*/ 552866 h 1321029"/>
              <a:gd name="connsiteX173" fmla="*/ 779316 w 976390"/>
              <a:gd name="connsiteY173" fmla="*/ 552866 h 1321029"/>
              <a:gd name="connsiteX174" fmla="*/ 790560 w 976390"/>
              <a:gd name="connsiteY174" fmla="*/ 546518 h 1321029"/>
              <a:gd name="connsiteX175" fmla="*/ 799777 w 976390"/>
              <a:gd name="connsiteY175" fmla="*/ 535308 h 1321029"/>
              <a:gd name="connsiteX176" fmla="*/ 799777 w 976390"/>
              <a:gd name="connsiteY176" fmla="*/ 535308 h 1321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</a:cxnLst>
            <a:rect l="l" t="t" r="r" b="b"/>
            <a:pathLst>
              <a:path w="976390" h="1321029" fill="norm" stroke="1" extrusionOk="0">
                <a:moveTo>
                  <a:pt x="799777" y="535308"/>
                </a:moveTo>
                <a:cubicBezTo>
                  <a:pt x="801517" y="531069"/>
                  <a:pt x="799777" y="530043"/>
                  <a:pt x="797311" y="528200"/>
                </a:cubicBezTo>
                <a:cubicBezTo>
                  <a:pt x="793452" y="525746"/>
                  <a:pt x="789155" y="522947"/>
                  <a:pt x="786010" y="518027"/>
                </a:cubicBezTo>
                <a:cubicBezTo>
                  <a:pt x="778971" y="507094"/>
                  <a:pt x="784961" y="481011"/>
                  <a:pt x="787818" y="469675"/>
                </a:cubicBezTo>
                <a:lnTo>
                  <a:pt x="783901" y="454859"/>
                </a:lnTo>
                <a:cubicBezTo>
                  <a:pt x="777577" y="455954"/>
                  <a:pt x="766309" y="456634"/>
                  <a:pt x="748683" y="455954"/>
                </a:cubicBezTo>
                <a:cubicBezTo>
                  <a:pt x="729282" y="455205"/>
                  <a:pt x="723245" y="450620"/>
                  <a:pt x="718049" y="446795"/>
                </a:cubicBezTo>
                <a:cubicBezTo>
                  <a:pt x="715169" y="444675"/>
                  <a:pt x="713061" y="442901"/>
                  <a:pt x="706033" y="442901"/>
                </a:cubicBezTo>
                <a:cubicBezTo>
                  <a:pt x="695791" y="442901"/>
                  <a:pt x="691206" y="443592"/>
                  <a:pt x="685572" y="444341"/>
                </a:cubicBezTo>
                <a:cubicBezTo>
                  <a:pt x="679190" y="445366"/>
                  <a:pt x="671460" y="446058"/>
                  <a:pt x="655215" y="446795"/>
                </a:cubicBezTo>
                <a:cubicBezTo>
                  <a:pt x="635481" y="447820"/>
                  <a:pt x="629881" y="441127"/>
                  <a:pt x="629501" y="432313"/>
                </a:cubicBezTo>
                <a:cubicBezTo>
                  <a:pt x="629501" y="428431"/>
                  <a:pt x="630550" y="425286"/>
                  <a:pt x="631275" y="421737"/>
                </a:cubicBezTo>
                <a:cubicBezTo>
                  <a:pt x="631967" y="419560"/>
                  <a:pt x="632681" y="417498"/>
                  <a:pt x="632681" y="416761"/>
                </a:cubicBezTo>
                <a:lnTo>
                  <a:pt x="632382" y="416761"/>
                </a:lnTo>
                <a:cubicBezTo>
                  <a:pt x="631275" y="417095"/>
                  <a:pt x="630216" y="417498"/>
                  <a:pt x="629156" y="418189"/>
                </a:cubicBezTo>
                <a:cubicBezTo>
                  <a:pt x="628107" y="418926"/>
                  <a:pt x="627416" y="419560"/>
                  <a:pt x="627047" y="419963"/>
                </a:cubicBezTo>
                <a:cubicBezTo>
                  <a:pt x="618971" y="431518"/>
                  <a:pt x="618534" y="429859"/>
                  <a:pt x="611875" y="430539"/>
                </a:cubicBezTo>
                <a:cubicBezTo>
                  <a:pt x="599225" y="431910"/>
                  <a:pt x="583350" y="410459"/>
                  <a:pt x="583350" y="410459"/>
                </a:cubicBezTo>
                <a:lnTo>
                  <a:pt x="582647" y="410125"/>
                </a:lnTo>
                <a:lnTo>
                  <a:pt x="582290" y="409376"/>
                </a:lnTo>
                <a:cubicBezTo>
                  <a:pt x="582290" y="409376"/>
                  <a:pt x="571748" y="399814"/>
                  <a:pt x="560066" y="399814"/>
                </a:cubicBezTo>
                <a:cubicBezTo>
                  <a:pt x="549548" y="399814"/>
                  <a:pt x="528315" y="398097"/>
                  <a:pt x="508949" y="395240"/>
                </a:cubicBezTo>
                <a:cubicBezTo>
                  <a:pt x="474790" y="393189"/>
                  <a:pt x="464514" y="377613"/>
                  <a:pt x="484686" y="353305"/>
                </a:cubicBezTo>
                <a:cubicBezTo>
                  <a:pt x="484260" y="342429"/>
                  <a:pt x="481461" y="302902"/>
                  <a:pt x="469871" y="288766"/>
                </a:cubicBezTo>
                <a:cubicBezTo>
                  <a:pt x="459594" y="275379"/>
                  <a:pt x="461011" y="268685"/>
                  <a:pt x="467336" y="263766"/>
                </a:cubicBezTo>
                <a:cubicBezTo>
                  <a:pt x="469871" y="261646"/>
                  <a:pt x="473016" y="260563"/>
                  <a:pt x="476196" y="259526"/>
                </a:cubicBezTo>
                <a:cubicBezTo>
                  <a:pt x="478281" y="258847"/>
                  <a:pt x="480746" y="258098"/>
                  <a:pt x="481795" y="257015"/>
                </a:cubicBezTo>
                <a:lnTo>
                  <a:pt x="482221" y="257015"/>
                </a:lnTo>
                <a:cubicBezTo>
                  <a:pt x="484260" y="255298"/>
                  <a:pt x="485654" y="251404"/>
                  <a:pt x="486103" y="248202"/>
                </a:cubicBezTo>
                <a:lnTo>
                  <a:pt x="486103" y="245736"/>
                </a:lnTo>
                <a:cubicBezTo>
                  <a:pt x="479721" y="245056"/>
                  <a:pt x="468442" y="243282"/>
                  <a:pt x="453995" y="240079"/>
                </a:cubicBezTo>
                <a:cubicBezTo>
                  <a:pt x="450827" y="239446"/>
                  <a:pt x="447302" y="238363"/>
                  <a:pt x="443719" y="237614"/>
                </a:cubicBezTo>
                <a:cubicBezTo>
                  <a:pt x="439571" y="236531"/>
                  <a:pt x="436000" y="235494"/>
                  <a:pt x="432820" y="234872"/>
                </a:cubicBezTo>
                <a:lnTo>
                  <a:pt x="430712" y="234469"/>
                </a:lnTo>
                <a:cubicBezTo>
                  <a:pt x="407095" y="228121"/>
                  <a:pt x="407095" y="216785"/>
                  <a:pt x="409917" y="206266"/>
                </a:cubicBezTo>
                <a:cubicBezTo>
                  <a:pt x="410286" y="205229"/>
                  <a:pt x="410620" y="203801"/>
                  <a:pt x="410977" y="202372"/>
                </a:cubicBezTo>
                <a:cubicBezTo>
                  <a:pt x="411680" y="200656"/>
                  <a:pt x="412026" y="198490"/>
                  <a:pt x="412026" y="197799"/>
                </a:cubicBezTo>
                <a:cubicBezTo>
                  <a:pt x="412026" y="196370"/>
                  <a:pt x="393351" y="185034"/>
                  <a:pt x="375344" y="173824"/>
                </a:cubicBezTo>
                <a:cubicBezTo>
                  <a:pt x="360586" y="165011"/>
                  <a:pt x="346461" y="156197"/>
                  <a:pt x="340136" y="150195"/>
                </a:cubicBezTo>
                <a:lnTo>
                  <a:pt x="339791" y="150195"/>
                </a:lnTo>
                <a:lnTo>
                  <a:pt x="339457" y="149849"/>
                </a:lnTo>
                <a:lnTo>
                  <a:pt x="339457" y="149504"/>
                </a:lnTo>
                <a:cubicBezTo>
                  <a:pt x="330586" y="141324"/>
                  <a:pt x="332014" y="135380"/>
                  <a:pt x="336611" y="130391"/>
                </a:cubicBezTo>
                <a:cubicBezTo>
                  <a:pt x="338385" y="128675"/>
                  <a:pt x="340136" y="127649"/>
                  <a:pt x="341911" y="126509"/>
                </a:cubicBezTo>
                <a:lnTo>
                  <a:pt x="342256" y="126220"/>
                </a:lnTo>
                <a:cubicBezTo>
                  <a:pt x="332014" y="111751"/>
                  <a:pt x="349975" y="96923"/>
                  <a:pt x="361300" y="87707"/>
                </a:cubicBezTo>
                <a:cubicBezTo>
                  <a:pt x="362717" y="86682"/>
                  <a:pt x="364111" y="85656"/>
                  <a:pt x="365171" y="84619"/>
                </a:cubicBezTo>
                <a:cubicBezTo>
                  <a:pt x="368316" y="81762"/>
                  <a:pt x="370090" y="77880"/>
                  <a:pt x="369019" y="73698"/>
                </a:cubicBezTo>
                <a:cubicBezTo>
                  <a:pt x="368685" y="72949"/>
                  <a:pt x="368316" y="71924"/>
                  <a:pt x="367970" y="70841"/>
                </a:cubicBezTo>
                <a:cubicBezTo>
                  <a:pt x="367625" y="70149"/>
                  <a:pt x="366911" y="69066"/>
                  <a:pt x="366219" y="67626"/>
                </a:cubicBezTo>
                <a:cubicBezTo>
                  <a:pt x="363385" y="63456"/>
                  <a:pt x="356669" y="61336"/>
                  <a:pt x="346461" y="58076"/>
                </a:cubicBezTo>
                <a:cubicBezTo>
                  <a:pt x="338051" y="55334"/>
                  <a:pt x="327441" y="51843"/>
                  <a:pt x="314710" y="46117"/>
                </a:cubicBezTo>
                <a:cubicBezTo>
                  <a:pt x="303109" y="40852"/>
                  <a:pt x="283731" y="31693"/>
                  <a:pt x="264330" y="22546"/>
                </a:cubicBezTo>
                <a:lnTo>
                  <a:pt x="216416" y="0"/>
                </a:lnTo>
                <a:cubicBezTo>
                  <a:pt x="216070" y="1717"/>
                  <a:pt x="215690" y="3157"/>
                  <a:pt x="215356" y="4931"/>
                </a:cubicBezTo>
                <a:cubicBezTo>
                  <a:pt x="213950" y="11613"/>
                  <a:pt x="211831" y="17915"/>
                  <a:pt x="210091" y="20081"/>
                </a:cubicBezTo>
                <a:lnTo>
                  <a:pt x="210091" y="20426"/>
                </a:lnTo>
                <a:cubicBezTo>
                  <a:pt x="209365" y="21451"/>
                  <a:pt x="207971" y="22892"/>
                  <a:pt x="205851" y="24666"/>
                </a:cubicBezTo>
                <a:cubicBezTo>
                  <a:pt x="204458" y="26037"/>
                  <a:pt x="202280" y="27811"/>
                  <a:pt x="199481" y="29931"/>
                </a:cubicBezTo>
                <a:cubicBezTo>
                  <a:pt x="187165" y="39481"/>
                  <a:pt x="166382" y="54643"/>
                  <a:pt x="157545" y="58882"/>
                </a:cubicBezTo>
                <a:lnTo>
                  <a:pt x="157545" y="59228"/>
                </a:lnTo>
                <a:lnTo>
                  <a:pt x="157165" y="59228"/>
                </a:lnTo>
                <a:cubicBezTo>
                  <a:pt x="155471" y="59907"/>
                  <a:pt x="153306" y="60990"/>
                  <a:pt x="150840" y="61624"/>
                </a:cubicBezTo>
                <a:cubicBezTo>
                  <a:pt x="148386" y="62707"/>
                  <a:pt x="145921" y="63456"/>
                  <a:pt x="143813" y="64136"/>
                </a:cubicBezTo>
                <a:cubicBezTo>
                  <a:pt x="130771" y="67292"/>
                  <a:pt x="115287" y="69412"/>
                  <a:pt x="108905" y="69412"/>
                </a:cubicBezTo>
                <a:cubicBezTo>
                  <a:pt x="105380" y="69412"/>
                  <a:pt x="102212" y="68375"/>
                  <a:pt x="98629" y="67292"/>
                </a:cubicBezTo>
                <a:cubicBezTo>
                  <a:pt x="94481" y="65921"/>
                  <a:pt x="90195" y="64481"/>
                  <a:pt x="85645" y="68778"/>
                </a:cubicBezTo>
                <a:cubicBezTo>
                  <a:pt x="84585" y="69804"/>
                  <a:pt x="83179" y="71520"/>
                  <a:pt x="82131" y="73352"/>
                </a:cubicBezTo>
                <a:cubicBezTo>
                  <a:pt x="80737" y="75414"/>
                  <a:pt x="79320" y="77880"/>
                  <a:pt x="77845" y="80737"/>
                </a:cubicBezTo>
                <a:cubicBezTo>
                  <a:pt x="70460" y="95552"/>
                  <a:pt x="64470" y="116324"/>
                  <a:pt x="64470" y="125472"/>
                </a:cubicBezTo>
                <a:lnTo>
                  <a:pt x="64470" y="125817"/>
                </a:lnTo>
                <a:cubicBezTo>
                  <a:pt x="64470" y="135380"/>
                  <a:pt x="56071" y="162833"/>
                  <a:pt x="48963" y="185840"/>
                </a:cubicBezTo>
                <a:cubicBezTo>
                  <a:pt x="44044" y="201289"/>
                  <a:pt x="40161" y="214331"/>
                  <a:pt x="40161" y="216105"/>
                </a:cubicBezTo>
                <a:lnTo>
                  <a:pt x="40161" y="216508"/>
                </a:lnTo>
                <a:cubicBezTo>
                  <a:pt x="39827" y="219999"/>
                  <a:pt x="37696" y="226681"/>
                  <a:pt x="35242" y="234469"/>
                </a:cubicBezTo>
                <a:cubicBezTo>
                  <a:pt x="31037" y="246819"/>
                  <a:pt x="25772" y="263017"/>
                  <a:pt x="27454" y="266220"/>
                </a:cubicBezTo>
                <a:lnTo>
                  <a:pt x="27454" y="266565"/>
                </a:lnTo>
                <a:cubicBezTo>
                  <a:pt x="31325" y="274008"/>
                  <a:pt x="33836" y="291220"/>
                  <a:pt x="35610" y="304618"/>
                </a:cubicBezTo>
                <a:cubicBezTo>
                  <a:pt x="36670" y="311312"/>
                  <a:pt x="37362" y="316634"/>
                  <a:pt x="37696" y="318063"/>
                </a:cubicBezTo>
                <a:cubicBezTo>
                  <a:pt x="40530" y="326819"/>
                  <a:pt x="39136" y="395643"/>
                  <a:pt x="38756" y="405827"/>
                </a:cubicBezTo>
                <a:cubicBezTo>
                  <a:pt x="40530" y="410459"/>
                  <a:pt x="46912" y="426311"/>
                  <a:pt x="48963" y="431922"/>
                </a:cubicBezTo>
                <a:lnTo>
                  <a:pt x="118813" y="568373"/>
                </a:lnTo>
                <a:lnTo>
                  <a:pt x="121981" y="574386"/>
                </a:lnTo>
                <a:lnTo>
                  <a:pt x="116347" y="577935"/>
                </a:lnTo>
                <a:cubicBezTo>
                  <a:pt x="115944" y="578269"/>
                  <a:pt x="28237" y="632969"/>
                  <a:pt x="34551" y="641045"/>
                </a:cubicBezTo>
                <a:cubicBezTo>
                  <a:pt x="39827" y="648130"/>
                  <a:pt x="45795" y="658038"/>
                  <a:pt x="51820" y="668211"/>
                </a:cubicBezTo>
                <a:cubicBezTo>
                  <a:pt x="59205" y="680515"/>
                  <a:pt x="66935" y="693280"/>
                  <a:pt x="72626" y="699616"/>
                </a:cubicBezTo>
                <a:lnTo>
                  <a:pt x="75437" y="702427"/>
                </a:lnTo>
                <a:cubicBezTo>
                  <a:pt x="87396" y="716160"/>
                  <a:pt x="89504" y="718337"/>
                  <a:pt x="83537" y="727485"/>
                </a:cubicBezTo>
                <a:cubicBezTo>
                  <a:pt x="83179" y="728176"/>
                  <a:pt x="82476" y="729950"/>
                  <a:pt x="81785" y="731724"/>
                </a:cubicBezTo>
                <a:cubicBezTo>
                  <a:pt x="78272" y="739846"/>
                  <a:pt x="73686" y="751056"/>
                  <a:pt x="62027" y="753233"/>
                </a:cubicBezTo>
                <a:cubicBezTo>
                  <a:pt x="56071" y="753867"/>
                  <a:pt x="48260" y="753233"/>
                  <a:pt x="41578" y="752542"/>
                </a:cubicBezTo>
                <a:cubicBezTo>
                  <a:pt x="38076" y="752197"/>
                  <a:pt x="37362" y="743683"/>
                  <a:pt x="35944" y="747911"/>
                </a:cubicBezTo>
                <a:cubicBezTo>
                  <a:pt x="35944" y="748602"/>
                  <a:pt x="36670" y="748602"/>
                  <a:pt x="37016" y="750031"/>
                </a:cubicBezTo>
                <a:cubicBezTo>
                  <a:pt x="38076" y="754604"/>
                  <a:pt x="39470" y="760273"/>
                  <a:pt x="38756" y="765192"/>
                </a:cubicBezTo>
                <a:cubicBezTo>
                  <a:pt x="41590" y="780699"/>
                  <a:pt x="50438" y="831850"/>
                  <a:pt x="40875" y="858970"/>
                </a:cubicBezTo>
                <a:cubicBezTo>
                  <a:pt x="31037" y="886896"/>
                  <a:pt x="17270" y="892495"/>
                  <a:pt x="4551" y="898106"/>
                </a:cubicBezTo>
                <a:cubicBezTo>
                  <a:pt x="2857" y="898555"/>
                  <a:pt x="1394" y="899189"/>
                  <a:pt x="0" y="899938"/>
                </a:cubicBezTo>
                <a:cubicBezTo>
                  <a:pt x="4919" y="908751"/>
                  <a:pt x="25000" y="924246"/>
                  <a:pt x="40530" y="936205"/>
                </a:cubicBezTo>
                <a:lnTo>
                  <a:pt x="40875" y="936608"/>
                </a:lnTo>
                <a:cubicBezTo>
                  <a:pt x="62027" y="952806"/>
                  <a:pt x="65967" y="971112"/>
                  <a:pt x="72626" y="1002863"/>
                </a:cubicBezTo>
                <a:cubicBezTo>
                  <a:pt x="74020" y="1007783"/>
                  <a:pt x="75034" y="1013854"/>
                  <a:pt x="76152" y="1019108"/>
                </a:cubicBezTo>
                <a:cubicBezTo>
                  <a:pt x="81071" y="1040283"/>
                  <a:pt x="85979" y="1040628"/>
                  <a:pt x="93364" y="1041308"/>
                </a:cubicBezTo>
                <a:cubicBezTo>
                  <a:pt x="99412" y="1041999"/>
                  <a:pt x="106785" y="1042736"/>
                  <a:pt x="115944" y="1048001"/>
                </a:cubicBezTo>
                <a:cubicBezTo>
                  <a:pt x="129700" y="1056123"/>
                  <a:pt x="137856" y="1051896"/>
                  <a:pt x="154366" y="1043082"/>
                </a:cubicBezTo>
                <a:cubicBezTo>
                  <a:pt x="159273" y="1040283"/>
                  <a:pt x="165322" y="1037080"/>
                  <a:pt x="172706" y="1033589"/>
                </a:cubicBezTo>
                <a:cubicBezTo>
                  <a:pt x="181912" y="1029015"/>
                  <a:pt x="189630" y="1024372"/>
                  <a:pt x="197015" y="1020536"/>
                </a:cubicBezTo>
                <a:cubicBezTo>
                  <a:pt x="214999" y="1010248"/>
                  <a:pt x="228766" y="1002518"/>
                  <a:pt x="252372" y="1001493"/>
                </a:cubicBezTo>
                <a:cubicBezTo>
                  <a:pt x="269307" y="1000744"/>
                  <a:pt x="291116" y="1006469"/>
                  <a:pt x="312245" y="1013854"/>
                </a:cubicBezTo>
                <a:cubicBezTo>
                  <a:pt x="333109" y="1021227"/>
                  <a:pt x="352809" y="1030041"/>
                  <a:pt x="365171" y="1036043"/>
                </a:cubicBezTo>
                <a:cubicBezTo>
                  <a:pt x="380678" y="1043428"/>
                  <a:pt x="383846" y="1050179"/>
                  <a:pt x="379986" y="1058935"/>
                </a:cubicBezTo>
                <a:cubicBezTo>
                  <a:pt x="377809" y="1063508"/>
                  <a:pt x="373293" y="1067460"/>
                  <a:pt x="367625" y="1072033"/>
                </a:cubicBezTo>
                <a:cubicBezTo>
                  <a:pt x="363777" y="1075524"/>
                  <a:pt x="359192" y="1079476"/>
                  <a:pt x="354560" y="1083992"/>
                </a:cubicBezTo>
                <a:lnTo>
                  <a:pt x="354560" y="1084395"/>
                </a:lnTo>
                <a:cubicBezTo>
                  <a:pt x="346830" y="1092460"/>
                  <a:pt x="349641" y="1098531"/>
                  <a:pt x="353212" y="1105904"/>
                </a:cubicBezTo>
                <a:cubicBezTo>
                  <a:pt x="356669" y="1113289"/>
                  <a:pt x="360252" y="1121411"/>
                  <a:pt x="360252" y="1132690"/>
                </a:cubicBezTo>
                <a:cubicBezTo>
                  <a:pt x="360252" y="1149959"/>
                  <a:pt x="363777" y="1185892"/>
                  <a:pt x="366911" y="1209187"/>
                </a:cubicBezTo>
                <a:cubicBezTo>
                  <a:pt x="367625" y="1213807"/>
                  <a:pt x="368316" y="1217989"/>
                  <a:pt x="368685" y="1221192"/>
                </a:cubicBezTo>
                <a:cubicBezTo>
                  <a:pt x="369376" y="1224337"/>
                  <a:pt x="370090" y="1226457"/>
                  <a:pt x="370436" y="1227885"/>
                </a:cubicBezTo>
                <a:cubicBezTo>
                  <a:pt x="371830" y="1232413"/>
                  <a:pt x="383512" y="1244083"/>
                  <a:pt x="397924" y="1258899"/>
                </a:cubicBezTo>
                <a:lnTo>
                  <a:pt x="397544" y="1258899"/>
                </a:lnTo>
                <a:cubicBezTo>
                  <a:pt x="412371" y="1273715"/>
                  <a:pt x="429295" y="1291399"/>
                  <a:pt x="443097" y="1308680"/>
                </a:cubicBezTo>
                <a:lnTo>
                  <a:pt x="443442" y="1309359"/>
                </a:lnTo>
                <a:cubicBezTo>
                  <a:pt x="447636" y="1314624"/>
                  <a:pt x="449053" y="1318518"/>
                  <a:pt x="449756" y="1321030"/>
                </a:cubicBezTo>
                <a:lnTo>
                  <a:pt x="450827" y="1320235"/>
                </a:lnTo>
                <a:lnTo>
                  <a:pt x="450827" y="1313599"/>
                </a:lnTo>
                <a:cubicBezTo>
                  <a:pt x="451161" y="1306906"/>
                  <a:pt x="451876" y="1299175"/>
                  <a:pt x="453995" y="1292078"/>
                </a:cubicBezTo>
                <a:cubicBezTo>
                  <a:pt x="457141" y="1281433"/>
                  <a:pt x="461438" y="1268450"/>
                  <a:pt x="465919" y="1256434"/>
                </a:cubicBezTo>
                <a:cubicBezTo>
                  <a:pt x="470562" y="1244083"/>
                  <a:pt x="475481" y="1232862"/>
                  <a:pt x="479721" y="1226169"/>
                </a:cubicBezTo>
                <a:cubicBezTo>
                  <a:pt x="486714" y="1215927"/>
                  <a:pt x="500504" y="1220858"/>
                  <a:pt x="515331" y="1230696"/>
                </a:cubicBezTo>
                <a:cubicBezTo>
                  <a:pt x="525170" y="1237332"/>
                  <a:pt x="536138" y="1246537"/>
                  <a:pt x="544191" y="1252954"/>
                </a:cubicBezTo>
                <a:lnTo>
                  <a:pt x="549122" y="1257182"/>
                </a:lnTo>
                <a:cubicBezTo>
                  <a:pt x="555147" y="1262102"/>
                  <a:pt x="562197" y="1271249"/>
                  <a:pt x="569571" y="1281099"/>
                </a:cubicBezTo>
                <a:cubicBezTo>
                  <a:pt x="580872" y="1295235"/>
                  <a:pt x="592474" y="1310339"/>
                  <a:pt x="594663" y="1309705"/>
                </a:cubicBezTo>
                <a:lnTo>
                  <a:pt x="594939" y="1309705"/>
                </a:lnTo>
                <a:cubicBezTo>
                  <a:pt x="602716" y="1306157"/>
                  <a:pt x="688406" y="1249682"/>
                  <a:pt x="743360" y="1212724"/>
                </a:cubicBezTo>
                <a:cubicBezTo>
                  <a:pt x="753256" y="1206031"/>
                  <a:pt x="762819" y="1199683"/>
                  <a:pt x="771229" y="1194072"/>
                </a:cubicBezTo>
                <a:cubicBezTo>
                  <a:pt x="778971" y="1188704"/>
                  <a:pt x="784570" y="1184856"/>
                  <a:pt x="787035" y="1182747"/>
                </a:cubicBezTo>
                <a:lnTo>
                  <a:pt x="787404" y="1182747"/>
                </a:lnTo>
                <a:cubicBezTo>
                  <a:pt x="801528" y="1172160"/>
                  <a:pt x="877645" y="1116434"/>
                  <a:pt x="920352" y="1083992"/>
                </a:cubicBezTo>
                <a:cubicBezTo>
                  <a:pt x="928071" y="1078324"/>
                  <a:pt x="935122" y="1072725"/>
                  <a:pt x="941481" y="1067806"/>
                </a:cubicBezTo>
                <a:cubicBezTo>
                  <a:pt x="946066" y="1063854"/>
                  <a:pt x="949223" y="1061400"/>
                  <a:pt x="949937" y="1060709"/>
                </a:cubicBezTo>
                <a:cubicBezTo>
                  <a:pt x="954511" y="1055098"/>
                  <a:pt x="962288" y="1049384"/>
                  <a:pt x="968958" y="1044453"/>
                </a:cubicBezTo>
                <a:cubicBezTo>
                  <a:pt x="971423" y="1042736"/>
                  <a:pt x="974246" y="1040628"/>
                  <a:pt x="976331" y="1038854"/>
                </a:cubicBezTo>
                <a:cubicBezTo>
                  <a:pt x="976700" y="1038508"/>
                  <a:pt x="975306" y="1035018"/>
                  <a:pt x="973532" y="1030432"/>
                </a:cubicBezTo>
                <a:cubicBezTo>
                  <a:pt x="970387" y="1023347"/>
                  <a:pt x="965467" y="1014534"/>
                  <a:pt x="961182" y="1006757"/>
                </a:cubicBezTo>
                <a:cubicBezTo>
                  <a:pt x="956596" y="999373"/>
                  <a:pt x="948866" y="993774"/>
                  <a:pt x="942207" y="988785"/>
                </a:cubicBezTo>
                <a:cubicBezTo>
                  <a:pt x="935790" y="984212"/>
                  <a:pt x="930191" y="979972"/>
                  <a:pt x="926297" y="974315"/>
                </a:cubicBezTo>
                <a:cubicBezTo>
                  <a:pt x="922046" y="967622"/>
                  <a:pt x="921746" y="964073"/>
                  <a:pt x="920974" y="956343"/>
                </a:cubicBezTo>
                <a:cubicBezTo>
                  <a:pt x="920698" y="949649"/>
                  <a:pt x="919638" y="938382"/>
                  <a:pt x="913613" y="916470"/>
                </a:cubicBezTo>
                <a:cubicBezTo>
                  <a:pt x="905514" y="886205"/>
                  <a:pt x="891055" y="842841"/>
                  <a:pt x="879097" y="815998"/>
                </a:cubicBezTo>
                <a:cubicBezTo>
                  <a:pt x="876631" y="811079"/>
                  <a:pt x="874465" y="806493"/>
                  <a:pt x="872346" y="802553"/>
                </a:cubicBezTo>
                <a:cubicBezTo>
                  <a:pt x="870260" y="799408"/>
                  <a:pt x="868486" y="796943"/>
                  <a:pt x="867081" y="795514"/>
                </a:cubicBezTo>
                <a:cubicBezTo>
                  <a:pt x="860053" y="788487"/>
                  <a:pt x="854788" y="786355"/>
                  <a:pt x="848463" y="784247"/>
                </a:cubicBezTo>
                <a:cubicBezTo>
                  <a:pt x="843118" y="782473"/>
                  <a:pt x="837496" y="780353"/>
                  <a:pt x="829362" y="776056"/>
                </a:cubicBezTo>
                <a:cubicBezTo>
                  <a:pt x="819178" y="770514"/>
                  <a:pt x="812853" y="769143"/>
                  <a:pt x="806805" y="768003"/>
                </a:cubicBezTo>
                <a:cubicBezTo>
                  <a:pt x="801885" y="766966"/>
                  <a:pt x="797311" y="765941"/>
                  <a:pt x="791620" y="763475"/>
                </a:cubicBezTo>
                <a:cubicBezTo>
                  <a:pt x="779316" y="757473"/>
                  <a:pt x="781102" y="746482"/>
                  <a:pt x="782842" y="736932"/>
                </a:cubicBezTo>
                <a:cubicBezTo>
                  <a:pt x="783187" y="733786"/>
                  <a:pt x="784961" y="731724"/>
                  <a:pt x="784236" y="731321"/>
                </a:cubicBezTo>
                <a:cubicBezTo>
                  <a:pt x="779316" y="727485"/>
                  <a:pt x="771229" y="719651"/>
                  <a:pt x="764558" y="711575"/>
                </a:cubicBezTo>
                <a:cubicBezTo>
                  <a:pt x="763441" y="710146"/>
                  <a:pt x="762392" y="708430"/>
                  <a:pt x="760975" y="706667"/>
                </a:cubicBezTo>
                <a:cubicBezTo>
                  <a:pt x="759927" y="704893"/>
                  <a:pt x="758867" y="703176"/>
                  <a:pt x="757807" y="701344"/>
                </a:cubicBezTo>
                <a:lnTo>
                  <a:pt x="757807" y="701056"/>
                </a:lnTo>
                <a:cubicBezTo>
                  <a:pt x="751137" y="688695"/>
                  <a:pt x="759927" y="683383"/>
                  <a:pt x="768360" y="678395"/>
                </a:cubicBezTo>
                <a:cubicBezTo>
                  <a:pt x="770883" y="677024"/>
                  <a:pt x="773003" y="677024"/>
                  <a:pt x="773003" y="676333"/>
                </a:cubicBezTo>
                <a:cubicBezTo>
                  <a:pt x="773003" y="671425"/>
                  <a:pt x="772646" y="663292"/>
                  <a:pt x="772277" y="653741"/>
                </a:cubicBezTo>
                <a:cubicBezTo>
                  <a:pt x="772277" y="643891"/>
                  <a:pt x="771943" y="632969"/>
                  <a:pt x="771943" y="623810"/>
                </a:cubicBezTo>
                <a:lnTo>
                  <a:pt x="771943" y="623130"/>
                </a:lnTo>
                <a:cubicBezTo>
                  <a:pt x="771943" y="613914"/>
                  <a:pt x="771229" y="613223"/>
                  <a:pt x="765895" y="606137"/>
                </a:cubicBezTo>
                <a:cubicBezTo>
                  <a:pt x="762392" y="601898"/>
                  <a:pt x="757807" y="595953"/>
                  <a:pt x="751137" y="586057"/>
                </a:cubicBezTo>
                <a:cubicBezTo>
                  <a:pt x="740192" y="570147"/>
                  <a:pt x="740526" y="562762"/>
                  <a:pt x="747565" y="558188"/>
                </a:cubicBezTo>
                <a:cubicBezTo>
                  <a:pt x="751425" y="555389"/>
                  <a:pt x="756402" y="555389"/>
                  <a:pt x="762392" y="555389"/>
                </a:cubicBezTo>
                <a:cubicBezTo>
                  <a:pt x="767726" y="555389"/>
                  <a:pt x="774685" y="555734"/>
                  <a:pt x="778971" y="552866"/>
                </a:cubicBezTo>
                <a:lnTo>
                  <a:pt x="779316" y="552866"/>
                </a:lnTo>
                <a:cubicBezTo>
                  <a:pt x="784236" y="549778"/>
                  <a:pt x="787818" y="547946"/>
                  <a:pt x="790560" y="546518"/>
                </a:cubicBezTo>
                <a:cubicBezTo>
                  <a:pt x="794846" y="544456"/>
                  <a:pt x="795480" y="544064"/>
                  <a:pt x="799777" y="535308"/>
                </a:cubicBezTo>
                <a:lnTo>
                  <a:pt x="799777" y="535308"/>
                </a:lnTo>
                <a:close/>
              </a:path>
            </a:pathLst>
          </a:custGeom>
          <a:solidFill>
            <a:srgbClr val="E7E6E6"/>
          </a:solidFill>
          <a:ln w="11517" cap="flat">
            <a:noFill/>
            <a:prstDash val="solid"/>
            <a:miter/>
          </a:ln>
        </p:spPr>
        <p:txBody>
          <a:bodyPr rtlCol="0" anchor="ctr"/>
          <a:lstStyle/>
          <a:p>
            <a:pPr>
              <a:defRPr/>
            </a:pPr>
            <a:r>
              <a:rPr lang="ru-RU" sz="1200">
                <a:solidFill>
                  <a:schemeClr val="bg2">
                    <a:lumMod val="25000"/>
                  </a:schemeClr>
                </a:solidFill>
                <a:latin typeface="Akrobat Black"/>
              </a:rPr>
              <a:t>Октябрьский район</a:t>
            </a:r>
            <a:endParaRPr lang="ru-RU" sz="1200">
              <a:solidFill>
                <a:schemeClr val="bg2">
                  <a:lumMod val="25000"/>
                </a:schemeClr>
              </a:solidFill>
              <a:latin typeface="Akrobat Black"/>
            </a:endParaRPr>
          </a:p>
        </p:txBody>
      </p:sp>
      <p:pic>
        <p:nvPicPr>
          <p:cNvPr id="898" name="Рисунок 897"/>
          <p:cNvPicPr>
            <a:picLocks noChangeAspect="1"/>
          </p:cNvPicPr>
          <p:nvPr/>
        </p:nvPicPr>
        <p:blipFill>
          <a:blip r:embed="rId7"/>
          <a:stretch/>
        </p:blipFill>
        <p:spPr bwMode="auto">
          <a:xfrm>
            <a:off x="1596356" y="3362808"/>
            <a:ext cx="219634" cy="201514"/>
          </a:xfrm>
          <a:prstGeom prst="rect">
            <a:avLst/>
          </a:prstGeom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</p:pic>
      <p:sp>
        <p:nvSpPr>
          <p:cNvPr id="2" name="Прямоугольник 1"/>
          <p:cNvSpPr/>
          <p:nvPr/>
        </p:nvSpPr>
        <p:spPr bwMode="auto">
          <a:xfrm>
            <a:off x="104503" y="5933542"/>
            <a:ext cx="6113638" cy="8233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defRPr/>
            </a:pPr>
            <a:r>
              <a:rPr lang="ru-RU" sz="1600">
                <a:solidFill>
                  <a:schemeClr val="bg1"/>
                </a:solidFill>
                <a:latin typeface="Times New Roman"/>
                <a:cs typeface="Times New Roman"/>
              </a:rPr>
              <a:t>48</a:t>
            </a:r>
            <a:r>
              <a:rPr lang="ru-RU" sz="160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600">
                <a:solidFill>
                  <a:schemeClr val="bg1"/>
                </a:solidFill>
                <a:latin typeface="Times New Roman"/>
                <a:cs typeface="Times New Roman"/>
              </a:rPr>
              <a:t>концессионных </a:t>
            </a:r>
            <a:r>
              <a:rPr lang="ru-RU" sz="1600">
                <a:solidFill>
                  <a:schemeClr val="bg1"/>
                </a:solidFill>
                <a:latin typeface="Times New Roman"/>
                <a:cs typeface="Times New Roman"/>
              </a:rPr>
              <a:t>соглашений,</a:t>
            </a:r>
            <a:br>
              <a:rPr lang="ru-RU" sz="1600">
                <a:solidFill>
                  <a:schemeClr val="bg1"/>
                </a:solidFill>
                <a:latin typeface="Times New Roman"/>
                <a:cs typeface="Times New Roman"/>
              </a:rPr>
            </a:br>
            <a:r>
              <a:rPr lang="ru-RU" sz="1600">
                <a:solidFill>
                  <a:schemeClr val="bg1"/>
                </a:solidFill>
                <a:latin typeface="Times New Roman"/>
                <a:cs typeface="Times New Roman"/>
              </a:rPr>
              <a:t>объем инвестиций - 56,3 млрд рублей</a:t>
            </a:r>
            <a:br>
              <a:rPr lang="ru-RU" sz="1600">
                <a:solidFill>
                  <a:schemeClr val="bg1"/>
                </a:solidFill>
                <a:latin typeface="Times New Roman"/>
                <a:cs typeface="Times New Roman"/>
              </a:rPr>
            </a:br>
            <a:endParaRPr lang="ru-RU" sz="160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901" name="Полилиния: фигура 924"/>
          <p:cNvSpPr/>
          <p:nvPr/>
        </p:nvSpPr>
        <p:spPr bwMode="auto">
          <a:xfrm flipH="1">
            <a:off x="1746423" y="3189151"/>
            <a:ext cx="101250" cy="101250"/>
          </a:xfrm>
          <a:custGeom>
            <a:avLst/>
            <a:gdLst>
              <a:gd name="connsiteX0" fmla="*/ 238125 w 238125"/>
              <a:gd name="connsiteY0" fmla="*/ 119063 h 238125"/>
              <a:gd name="connsiteX1" fmla="*/ 119063 w 238125"/>
              <a:gd name="connsiteY1" fmla="*/ 238125 h 238125"/>
              <a:gd name="connsiteX2" fmla="*/ 0 w 238125"/>
              <a:gd name="connsiteY2" fmla="*/ 119063 h 238125"/>
              <a:gd name="connsiteX3" fmla="*/ 119063 w 238125"/>
              <a:gd name="connsiteY3" fmla="*/ 0 h 238125"/>
              <a:gd name="connsiteX4" fmla="*/ 238125 w 238125"/>
              <a:gd name="connsiteY4" fmla="*/ 119063 h 23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8125" h="238125" fill="norm" stroke="1" extrusionOk="0">
                <a:moveTo>
                  <a:pt x="238125" y="119063"/>
                </a:moveTo>
                <a:cubicBezTo>
                  <a:pt x="238125" y="184819"/>
                  <a:pt x="184819" y="238125"/>
                  <a:pt x="119063" y="238125"/>
                </a:cubicBezTo>
                <a:cubicBezTo>
                  <a:pt x="53306" y="238125"/>
                  <a:pt x="0" y="184819"/>
                  <a:pt x="0" y="119063"/>
                </a:cubicBezTo>
                <a:cubicBezTo>
                  <a:pt x="0" y="53306"/>
                  <a:pt x="53306" y="0"/>
                  <a:pt x="119063" y="0"/>
                </a:cubicBezTo>
                <a:cubicBezTo>
                  <a:pt x="184819" y="0"/>
                  <a:pt x="238125" y="53306"/>
                  <a:pt x="238125" y="119063"/>
                </a:cubicBezTo>
                <a:close/>
              </a:path>
            </a:pathLst>
          </a:custGeom>
          <a:solidFill>
            <a:srgbClr val="000000"/>
          </a:solidFill>
          <a:ln w="1905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>
              <a:defRPr/>
            </a:pPr>
            <a:endParaRPr lang="ru-RU"/>
          </a:p>
        </p:txBody>
      </p:sp>
      <p:pic>
        <p:nvPicPr>
          <p:cNvPr id="1823209610" name="Рисунок 949"/>
          <p:cNvPicPr>
            <a:picLocks noChangeAspect="1"/>
          </p:cNvPicPr>
          <p:nvPr/>
        </p:nvPicPr>
        <p:blipFill>
          <a:blip r:embed="rId11"/>
          <a:stretch/>
        </p:blipFill>
        <p:spPr bwMode="auto">
          <a:xfrm>
            <a:off x="4805175" y="5153816"/>
            <a:ext cx="216181" cy="215550"/>
          </a:xfrm>
          <a:prstGeom prst="rect">
            <a:avLst/>
          </a:prstGeom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</p:pic>
      <p:sp>
        <p:nvSpPr>
          <p:cNvPr id="1154704754" name="Прямоугольник 927"/>
          <p:cNvSpPr/>
          <p:nvPr/>
        </p:nvSpPr>
        <p:spPr bwMode="auto">
          <a:xfrm flipH="0" flipV="0">
            <a:off x="1847673" y="4986911"/>
            <a:ext cx="1649072" cy="274679"/>
          </a:xfrm>
          <a:prstGeom prst="rect">
            <a:avLst/>
          </a:prstGeom>
          <a:grp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>
                <a:solidFill>
                  <a:schemeClr val="bg2">
                    <a:lumMod val="25000"/>
                  </a:schemeClr>
                </a:solidFill>
                <a:latin typeface="Akrobat Black"/>
              </a:rPr>
              <a:t>Кондинский район</a:t>
            </a:r>
            <a:endParaRPr/>
          </a:p>
        </p:txBody>
      </p:sp>
      <p:pic>
        <p:nvPicPr>
          <p:cNvPr id="630662629" name="Рисунок 949"/>
          <p:cNvPicPr>
            <a:picLocks noChangeAspect="1"/>
          </p:cNvPicPr>
          <p:nvPr/>
        </p:nvPicPr>
        <p:blipFill>
          <a:blip r:embed="rId11"/>
          <a:stretch/>
        </p:blipFill>
        <p:spPr bwMode="auto">
          <a:xfrm>
            <a:off x="2562925" y="5261591"/>
            <a:ext cx="216181" cy="215550"/>
          </a:xfrm>
          <a:prstGeom prst="rect">
            <a:avLst/>
          </a:prstGeom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</p:pic>
      <p:sp>
        <p:nvSpPr>
          <p:cNvPr id="1151982433" name="Прямоугольник 929"/>
          <p:cNvSpPr/>
          <p:nvPr/>
        </p:nvSpPr>
        <p:spPr bwMode="auto">
          <a:xfrm flipH="0" flipV="0">
            <a:off x="4805174" y="3255147"/>
            <a:ext cx="805218" cy="274679"/>
          </a:xfrm>
          <a:prstGeom prst="rect">
            <a:avLst/>
          </a:prstGeom>
          <a:grp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>
                <a:solidFill>
                  <a:schemeClr val="bg2">
                    <a:lumMod val="25000"/>
                  </a:schemeClr>
                </a:solidFill>
                <a:latin typeface="Akrobat Black"/>
              </a:rPr>
              <a:t>Когалым</a:t>
            </a:r>
            <a:endParaRPr/>
          </a:p>
        </p:txBody>
      </p:sp>
      <p:pic>
        <p:nvPicPr>
          <p:cNvPr id="1948421015" name="Рисунок 949"/>
          <p:cNvPicPr>
            <a:picLocks noChangeAspect="1"/>
          </p:cNvPicPr>
          <p:nvPr/>
        </p:nvPicPr>
        <p:blipFill>
          <a:blip r:embed="rId11"/>
          <a:stretch/>
        </p:blipFill>
        <p:spPr bwMode="auto">
          <a:xfrm>
            <a:off x="5088843" y="3492891"/>
            <a:ext cx="216181" cy="215550"/>
          </a:xfrm>
          <a:prstGeom prst="rect">
            <a:avLst/>
          </a:prstGeom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</p:pic>
      <p:sp>
        <p:nvSpPr>
          <p:cNvPr id="1960467788" name="Прямоугольник 929"/>
          <p:cNvSpPr/>
          <p:nvPr/>
        </p:nvSpPr>
        <p:spPr bwMode="auto">
          <a:xfrm flipH="0" flipV="0">
            <a:off x="4955171" y="3807158"/>
            <a:ext cx="893373" cy="274679"/>
          </a:xfrm>
          <a:prstGeom prst="rect">
            <a:avLst/>
          </a:prstGeom>
          <a:grp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0" i="0" u="none" strike="noStrike" cap="none" spc="0">
                <a:solidFill>
                  <a:schemeClr val="bg2">
                    <a:lumMod val="25000"/>
                  </a:schemeClr>
                </a:solidFill>
                <a:latin typeface="Akrobat Black"/>
                <a:cs typeface="Akrobat Black"/>
              </a:rPr>
              <a:t>Лангепас</a:t>
            </a:r>
            <a:endParaRPr/>
          </a:p>
        </p:txBody>
      </p:sp>
      <p:sp>
        <p:nvSpPr>
          <p:cNvPr id="587739386" name="Полилиния: фигура 933"/>
          <p:cNvSpPr/>
          <p:nvPr/>
        </p:nvSpPr>
        <p:spPr bwMode="auto">
          <a:xfrm flipH="1">
            <a:off x="2580061" y="4896969"/>
            <a:ext cx="101250" cy="101250"/>
          </a:xfrm>
          <a:custGeom>
            <a:avLst/>
            <a:gdLst>
              <a:gd name="connsiteX0" fmla="*/ 238125 w 238125"/>
              <a:gd name="connsiteY0" fmla="*/ 119063 h 238125"/>
              <a:gd name="connsiteX1" fmla="*/ 119063 w 238125"/>
              <a:gd name="connsiteY1" fmla="*/ 238125 h 238125"/>
              <a:gd name="connsiteX2" fmla="*/ 0 w 238125"/>
              <a:gd name="connsiteY2" fmla="*/ 119063 h 238125"/>
              <a:gd name="connsiteX3" fmla="*/ 119063 w 238125"/>
              <a:gd name="connsiteY3" fmla="*/ 0 h 238125"/>
              <a:gd name="connsiteX4" fmla="*/ 238125 w 238125"/>
              <a:gd name="connsiteY4" fmla="*/ 119063 h 23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8125" h="238125" fill="norm" stroke="1" extrusionOk="0">
                <a:moveTo>
                  <a:pt x="238125" y="119063"/>
                </a:moveTo>
                <a:cubicBezTo>
                  <a:pt x="238125" y="184819"/>
                  <a:pt x="184819" y="238125"/>
                  <a:pt x="119063" y="238125"/>
                </a:cubicBezTo>
                <a:cubicBezTo>
                  <a:pt x="53306" y="238125"/>
                  <a:pt x="0" y="184819"/>
                  <a:pt x="0" y="119063"/>
                </a:cubicBezTo>
                <a:cubicBezTo>
                  <a:pt x="0" y="53306"/>
                  <a:pt x="53306" y="0"/>
                  <a:pt x="119063" y="0"/>
                </a:cubicBezTo>
                <a:cubicBezTo>
                  <a:pt x="184819" y="0"/>
                  <a:pt x="238125" y="53306"/>
                  <a:pt x="238125" y="119063"/>
                </a:cubicBezTo>
                <a:close/>
              </a:path>
            </a:pathLst>
          </a:custGeom>
          <a:solidFill>
            <a:srgbClr val="000000"/>
          </a:solidFill>
          <a:ln w="1905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>
              <a:defRPr/>
            </a:pPr>
            <a:endParaRPr lang="ru-RU"/>
          </a:p>
        </p:txBody>
      </p:sp>
      <p:sp>
        <p:nvSpPr>
          <p:cNvPr id="1080643258" name="Полилиния: фигура 933"/>
          <p:cNvSpPr/>
          <p:nvPr/>
        </p:nvSpPr>
        <p:spPr bwMode="auto">
          <a:xfrm flipH="1">
            <a:off x="4872927" y="4846344"/>
            <a:ext cx="101250" cy="101250"/>
          </a:xfrm>
          <a:custGeom>
            <a:avLst/>
            <a:gdLst>
              <a:gd name="connsiteX0" fmla="*/ 238125 w 238125"/>
              <a:gd name="connsiteY0" fmla="*/ 119063 h 238125"/>
              <a:gd name="connsiteX1" fmla="*/ 119063 w 238125"/>
              <a:gd name="connsiteY1" fmla="*/ 238125 h 238125"/>
              <a:gd name="connsiteX2" fmla="*/ 0 w 238125"/>
              <a:gd name="connsiteY2" fmla="*/ 119063 h 238125"/>
              <a:gd name="connsiteX3" fmla="*/ 119063 w 238125"/>
              <a:gd name="connsiteY3" fmla="*/ 0 h 238125"/>
              <a:gd name="connsiteX4" fmla="*/ 238125 w 238125"/>
              <a:gd name="connsiteY4" fmla="*/ 119063 h 23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8125" h="238125" fill="norm" stroke="1" extrusionOk="0">
                <a:moveTo>
                  <a:pt x="238125" y="119063"/>
                </a:moveTo>
                <a:cubicBezTo>
                  <a:pt x="238125" y="184819"/>
                  <a:pt x="184819" y="238125"/>
                  <a:pt x="119063" y="238125"/>
                </a:cubicBezTo>
                <a:cubicBezTo>
                  <a:pt x="53306" y="238125"/>
                  <a:pt x="0" y="184819"/>
                  <a:pt x="0" y="119063"/>
                </a:cubicBezTo>
                <a:cubicBezTo>
                  <a:pt x="0" y="53306"/>
                  <a:pt x="53306" y="0"/>
                  <a:pt x="119063" y="0"/>
                </a:cubicBezTo>
                <a:cubicBezTo>
                  <a:pt x="184819" y="0"/>
                  <a:pt x="238125" y="53306"/>
                  <a:pt x="238125" y="119063"/>
                </a:cubicBezTo>
                <a:close/>
              </a:path>
            </a:pathLst>
          </a:custGeom>
          <a:solidFill>
            <a:srgbClr val="000000"/>
          </a:solidFill>
          <a:ln w="1905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>
              <a:defRPr/>
            </a:pPr>
            <a:endParaRPr lang="ru-RU"/>
          </a:p>
        </p:txBody>
      </p:sp>
      <p:sp>
        <p:nvSpPr>
          <p:cNvPr id="173302576" name="Полилиния: фигура 933"/>
          <p:cNvSpPr/>
          <p:nvPr/>
        </p:nvSpPr>
        <p:spPr bwMode="auto">
          <a:xfrm flipH="1">
            <a:off x="5196934" y="4098096"/>
            <a:ext cx="101250" cy="101250"/>
          </a:xfrm>
          <a:custGeom>
            <a:avLst/>
            <a:gdLst>
              <a:gd name="connsiteX0" fmla="*/ 238125 w 238125"/>
              <a:gd name="connsiteY0" fmla="*/ 119063 h 238125"/>
              <a:gd name="connsiteX1" fmla="*/ 119063 w 238125"/>
              <a:gd name="connsiteY1" fmla="*/ 238125 h 238125"/>
              <a:gd name="connsiteX2" fmla="*/ 0 w 238125"/>
              <a:gd name="connsiteY2" fmla="*/ 119063 h 238125"/>
              <a:gd name="connsiteX3" fmla="*/ 119063 w 238125"/>
              <a:gd name="connsiteY3" fmla="*/ 0 h 238125"/>
              <a:gd name="connsiteX4" fmla="*/ 238125 w 238125"/>
              <a:gd name="connsiteY4" fmla="*/ 119063 h 23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8125" h="238125" fill="norm" stroke="1" extrusionOk="0">
                <a:moveTo>
                  <a:pt x="238125" y="119063"/>
                </a:moveTo>
                <a:cubicBezTo>
                  <a:pt x="238125" y="184819"/>
                  <a:pt x="184819" y="238125"/>
                  <a:pt x="119063" y="238125"/>
                </a:cubicBezTo>
                <a:cubicBezTo>
                  <a:pt x="53306" y="238125"/>
                  <a:pt x="0" y="184819"/>
                  <a:pt x="0" y="119063"/>
                </a:cubicBezTo>
                <a:cubicBezTo>
                  <a:pt x="0" y="53306"/>
                  <a:pt x="53306" y="0"/>
                  <a:pt x="119063" y="0"/>
                </a:cubicBezTo>
                <a:cubicBezTo>
                  <a:pt x="184819" y="0"/>
                  <a:pt x="238125" y="53306"/>
                  <a:pt x="238125" y="119063"/>
                </a:cubicBezTo>
                <a:close/>
              </a:path>
            </a:pathLst>
          </a:custGeom>
          <a:solidFill>
            <a:srgbClr val="000000"/>
          </a:solidFill>
          <a:ln w="1905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>
              <a:defRPr/>
            </a:pPr>
            <a:endParaRPr lang="ru-RU"/>
          </a:p>
        </p:txBody>
      </p:sp>
      <p:pic>
        <p:nvPicPr>
          <p:cNvPr id="1071930974" name="Рисунок 950"/>
          <p:cNvPicPr>
            <a:picLocks noChangeAspect="1"/>
          </p:cNvPicPr>
          <p:nvPr/>
        </p:nvPicPr>
        <p:blipFill>
          <a:blip r:embed="rId8"/>
          <a:stretch/>
        </p:blipFill>
        <p:spPr bwMode="auto">
          <a:xfrm>
            <a:off x="5169796" y="4441056"/>
            <a:ext cx="222056" cy="211254"/>
          </a:xfrm>
          <a:prstGeom prst="rect">
            <a:avLst/>
          </a:prstGeom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</p:pic>
      <p:pic>
        <p:nvPicPr>
          <p:cNvPr id="1243278099" name="Рисунок 949"/>
          <p:cNvPicPr>
            <a:picLocks noChangeAspect="1"/>
          </p:cNvPicPr>
          <p:nvPr/>
        </p:nvPicPr>
        <p:blipFill>
          <a:blip r:embed="rId11"/>
          <a:stretch/>
        </p:blipFill>
        <p:spPr bwMode="auto">
          <a:xfrm>
            <a:off x="4974177" y="4411177"/>
            <a:ext cx="216181" cy="215550"/>
          </a:xfrm>
          <a:prstGeom prst="rect">
            <a:avLst/>
          </a:prstGeom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</p:pic>
      <p:pic>
        <p:nvPicPr>
          <p:cNvPr id="954239560" name="Рисунок 949"/>
          <p:cNvPicPr>
            <a:picLocks noChangeAspect="1"/>
          </p:cNvPicPr>
          <p:nvPr/>
        </p:nvPicPr>
        <p:blipFill>
          <a:blip r:embed="rId11"/>
          <a:stretch/>
        </p:blipFill>
        <p:spPr bwMode="auto">
          <a:xfrm>
            <a:off x="1842200" y="3330730"/>
            <a:ext cx="216181" cy="215550"/>
          </a:xfrm>
          <a:prstGeom prst="rect">
            <a:avLst/>
          </a:prstGeom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</p:pic>
      <p:sp>
        <p:nvSpPr>
          <p:cNvPr id="915916592" name="Полилиния: фигура 933"/>
          <p:cNvSpPr/>
          <p:nvPr/>
        </p:nvSpPr>
        <p:spPr bwMode="auto">
          <a:xfrm flipH="1">
            <a:off x="4913265" y="3564321"/>
            <a:ext cx="101250" cy="101250"/>
          </a:xfrm>
          <a:custGeom>
            <a:avLst/>
            <a:gdLst>
              <a:gd name="connsiteX0" fmla="*/ 238125 w 238125"/>
              <a:gd name="connsiteY0" fmla="*/ 119063 h 238125"/>
              <a:gd name="connsiteX1" fmla="*/ 119063 w 238125"/>
              <a:gd name="connsiteY1" fmla="*/ 238125 h 238125"/>
              <a:gd name="connsiteX2" fmla="*/ 0 w 238125"/>
              <a:gd name="connsiteY2" fmla="*/ 119063 h 238125"/>
              <a:gd name="connsiteX3" fmla="*/ 119063 w 238125"/>
              <a:gd name="connsiteY3" fmla="*/ 0 h 238125"/>
              <a:gd name="connsiteX4" fmla="*/ 238125 w 238125"/>
              <a:gd name="connsiteY4" fmla="*/ 119063 h 23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8125" h="238125" fill="norm" stroke="1" extrusionOk="0">
                <a:moveTo>
                  <a:pt x="238125" y="119063"/>
                </a:moveTo>
                <a:cubicBezTo>
                  <a:pt x="238125" y="184819"/>
                  <a:pt x="184819" y="238125"/>
                  <a:pt x="119063" y="238125"/>
                </a:cubicBezTo>
                <a:cubicBezTo>
                  <a:pt x="53306" y="238125"/>
                  <a:pt x="0" y="184819"/>
                  <a:pt x="0" y="119063"/>
                </a:cubicBezTo>
                <a:cubicBezTo>
                  <a:pt x="0" y="53306"/>
                  <a:pt x="53306" y="0"/>
                  <a:pt x="119063" y="0"/>
                </a:cubicBezTo>
                <a:cubicBezTo>
                  <a:pt x="184819" y="0"/>
                  <a:pt x="238125" y="53306"/>
                  <a:pt x="238125" y="119063"/>
                </a:cubicBezTo>
                <a:close/>
              </a:path>
            </a:pathLst>
          </a:custGeom>
          <a:solidFill>
            <a:srgbClr val="000000"/>
          </a:solidFill>
          <a:ln w="1905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>
              <a:defRPr/>
            </a:pPr>
            <a:endParaRPr lang="ru-RU"/>
          </a:p>
        </p:txBody>
      </p:sp>
      <p:sp>
        <p:nvSpPr>
          <p:cNvPr id="1307460130" name="Полилиния: фигура 933"/>
          <p:cNvSpPr/>
          <p:nvPr/>
        </p:nvSpPr>
        <p:spPr bwMode="auto">
          <a:xfrm flipH="1">
            <a:off x="5401858" y="3680040"/>
            <a:ext cx="101250" cy="101250"/>
          </a:xfrm>
          <a:custGeom>
            <a:avLst/>
            <a:gdLst>
              <a:gd name="connsiteX0" fmla="*/ 238125 w 238125"/>
              <a:gd name="connsiteY0" fmla="*/ 119063 h 238125"/>
              <a:gd name="connsiteX1" fmla="*/ 119063 w 238125"/>
              <a:gd name="connsiteY1" fmla="*/ 238125 h 238125"/>
              <a:gd name="connsiteX2" fmla="*/ 0 w 238125"/>
              <a:gd name="connsiteY2" fmla="*/ 119063 h 238125"/>
              <a:gd name="connsiteX3" fmla="*/ 119063 w 238125"/>
              <a:gd name="connsiteY3" fmla="*/ 0 h 238125"/>
              <a:gd name="connsiteX4" fmla="*/ 238125 w 238125"/>
              <a:gd name="connsiteY4" fmla="*/ 119063 h 23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8125" h="238125" fill="norm" stroke="1" extrusionOk="0">
                <a:moveTo>
                  <a:pt x="238125" y="119063"/>
                </a:moveTo>
                <a:cubicBezTo>
                  <a:pt x="238125" y="184819"/>
                  <a:pt x="184819" y="238125"/>
                  <a:pt x="119063" y="238125"/>
                </a:cubicBezTo>
                <a:cubicBezTo>
                  <a:pt x="53306" y="238125"/>
                  <a:pt x="0" y="184819"/>
                  <a:pt x="0" y="119063"/>
                </a:cubicBezTo>
                <a:cubicBezTo>
                  <a:pt x="0" y="53306"/>
                  <a:pt x="53306" y="0"/>
                  <a:pt x="119063" y="0"/>
                </a:cubicBezTo>
                <a:cubicBezTo>
                  <a:pt x="184819" y="0"/>
                  <a:pt x="238125" y="53306"/>
                  <a:pt x="238125" y="119063"/>
                </a:cubicBezTo>
                <a:close/>
              </a:path>
            </a:pathLst>
          </a:custGeom>
          <a:solidFill>
            <a:srgbClr val="000000"/>
          </a:solidFill>
          <a:ln w="1905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>
              <a:defRPr/>
            </a:pPr>
            <a:endParaRPr lang="ru-RU"/>
          </a:p>
        </p:txBody>
      </p:sp>
      <p:sp>
        <p:nvSpPr>
          <p:cNvPr id="1588966715" name="Прямоугольник 929"/>
          <p:cNvSpPr/>
          <p:nvPr/>
        </p:nvSpPr>
        <p:spPr bwMode="auto">
          <a:xfrm flipH="0" flipV="0">
            <a:off x="5452483" y="3420798"/>
            <a:ext cx="807738" cy="274679"/>
          </a:xfrm>
          <a:prstGeom prst="rect">
            <a:avLst/>
          </a:prstGeom>
          <a:grp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>
                <a:solidFill>
                  <a:schemeClr val="bg2">
                    <a:lumMod val="25000"/>
                  </a:schemeClr>
                </a:solidFill>
                <a:latin typeface="Akrobat Black"/>
              </a:rPr>
              <a:t>Покачи</a:t>
            </a:r>
            <a:endParaRPr/>
          </a:p>
        </p:txBody>
      </p:sp>
      <p:pic>
        <p:nvPicPr>
          <p:cNvPr id="197430892" name="Рисунок 949"/>
          <p:cNvPicPr>
            <a:picLocks noChangeAspect="1"/>
          </p:cNvPicPr>
          <p:nvPr/>
        </p:nvPicPr>
        <p:blipFill>
          <a:blip r:embed="rId11"/>
          <a:stretch/>
        </p:blipFill>
        <p:spPr bwMode="auto">
          <a:xfrm>
            <a:off x="5584090" y="3620770"/>
            <a:ext cx="216180" cy="215550"/>
          </a:xfrm>
          <a:prstGeom prst="rect">
            <a:avLst/>
          </a:prstGeom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</p:pic>
      <p:sp>
        <p:nvSpPr>
          <p:cNvPr id="29067036" name="Прямоугольник 929"/>
          <p:cNvSpPr/>
          <p:nvPr/>
        </p:nvSpPr>
        <p:spPr bwMode="auto">
          <a:xfrm flipH="0" flipV="0">
            <a:off x="6201222" y="3441970"/>
            <a:ext cx="1062095" cy="274679"/>
          </a:xfrm>
          <a:prstGeom prst="rect">
            <a:avLst/>
          </a:prstGeom>
          <a:grp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>
                <a:solidFill>
                  <a:schemeClr val="bg2">
                    <a:lumMod val="25000"/>
                  </a:schemeClr>
                </a:solidFill>
                <a:latin typeface="Akrobat Black"/>
              </a:rPr>
              <a:t>Радужный</a:t>
            </a:r>
            <a:endParaRPr/>
          </a:p>
        </p:txBody>
      </p:sp>
      <p:sp>
        <p:nvSpPr>
          <p:cNvPr id="1126626635" name="Полилиния: фигура 930"/>
          <p:cNvSpPr/>
          <p:nvPr/>
        </p:nvSpPr>
        <p:spPr bwMode="auto">
          <a:xfrm flipH="1">
            <a:off x="6260222" y="3639313"/>
            <a:ext cx="101250" cy="101250"/>
          </a:xfrm>
          <a:custGeom>
            <a:avLst/>
            <a:gdLst>
              <a:gd name="connsiteX0" fmla="*/ 238125 w 238125"/>
              <a:gd name="connsiteY0" fmla="*/ 119063 h 238125"/>
              <a:gd name="connsiteX1" fmla="*/ 119063 w 238125"/>
              <a:gd name="connsiteY1" fmla="*/ 238125 h 238125"/>
              <a:gd name="connsiteX2" fmla="*/ 0 w 238125"/>
              <a:gd name="connsiteY2" fmla="*/ 119063 h 238125"/>
              <a:gd name="connsiteX3" fmla="*/ 119063 w 238125"/>
              <a:gd name="connsiteY3" fmla="*/ 0 h 238125"/>
              <a:gd name="connsiteX4" fmla="*/ 238125 w 238125"/>
              <a:gd name="connsiteY4" fmla="*/ 119063 h 23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8125" h="238125" fill="norm" stroke="1" extrusionOk="0">
                <a:moveTo>
                  <a:pt x="238125" y="119063"/>
                </a:moveTo>
                <a:cubicBezTo>
                  <a:pt x="238125" y="184819"/>
                  <a:pt x="184819" y="238125"/>
                  <a:pt x="119063" y="238125"/>
                </a:cubicBezTo>
                <a:cubicBezTo>
                  <a:pt x="53306" y="238125"/>
                  <a:pt x="0" y="184819"/>
                  <a:pt x="0" y="119063"/>
                </a:cubicBezTo>
                <a:cubicBezTo>
                  <a:pt x="0" y="53306"/>
                  <a:pt x="53306" y="0"/>
                  <a:pt x="119063" y="0"/>
                </a:cubicBezTo>
                <a:cubicBezTo>
                  <a:pt x="184819" y="0"/>
                  <a:pt x="238125" y="53306"/>
                  <a:pt x="238125" y="119063"/>
                </a:cubicBezTo>
                <a:close/>
              </a:path>
            </a:pathLst>
          </a:custGeom>
          <a:solidFill>
            <a:srgbClr val="000000"/>
          </a:solidFill>
          <a:ln w="1905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>
              <a:defRPr/>
            </a:pPr>
            <a:endParaRPr lang="ru-RU"/>
          </a:p>
        </p:txBody>
      </p:sp>
      <p:pic>
        <p:nvPicPr>
          <p:cNvPr id="400572474" name="Рисунок 949"/>
          <p:cNvPicPr>
            <a:picLocks noChangeAspect="1"/>
          </p:cNvPicPr>
          <p:nvPr/>
        </p:nvPicPr>
        <p:blipFill>
          <a:blip r:embed="rId11"/>
          <a:stretch/>
        </p:blipFill>
        <p:spPr bwMode="auto">
          <a:xfrm>
            <a:off x="6386912" y="3639313"/>
            <a:ext cx="216180" cy="215550"/>
          </a:xfrm>
          <a:prstGeom prst="rect">
            <a:avLst/>
          </a:prstGeom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</p:pic>
      <p:sp>
        <p:nvSpPr>
          <p:cNvPr id="1817655221" name="Прямоугольник 925"/>
          <p:cNvSpPr/>
          <p:nvPr/>
        </p:nvSpPr>
        <p:spPr bwMode="auto">
          <a:xfrm flipH="0" flipV="0">
            <a:off x="1812475" y="4484409"/>
            <a:ext cx="747055" cy="274679"/>
          </a:xfrm>
          <a:prstGeom prst="rect">
            <a:avLst/>
          </a:prstGeom>
          <a:grp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>
                <a:solidFill>
                  <a:schemeClr val="bg2">
                    <a:lumMod val="25000"/>
                  </a:schemeClr>
                </a:solidFill>
                <a:latin typeface="Akrobat Black"/>
              </a:rPr>
              <a:t>Урай</a:t>
            </a:r>
            <a:endParaRPr lang="en-US" sz="1200">
              <a:solidFill>
                <a:schemeClr val="bg2">
                  <a:lumMod val="25000"/>
                </a:schemeClr>
              </a:solidFill>
              <a:latin typeface="Akrobat Black"/>
            </a:endParaRPr>
          </a:p>
        </p:txBody>
      </p:sp>
      <p:sp>
        <p:nvSpPr>
          <p:cNvPr id="810089479" name="Полилиния: фигура 933"/>
          <p:cNvSpPr/>
          <p:nvPr/>
        </p:nvSpPr>
        <p:spPr bwMode="auto">
          <a:xfrm flipH="1">
            <a:off x="2135378" y="4745094"/>
            <a:ext cx="101250" cy="101250"/>
          </a:xfrm>
          <a:custGeom>
            <a:avLst/>
            <a:gdLst>
              <a:gd name="connsiteX0" fmla="*/ 238125 w 238125"/>
              <a:gd name="connsiteY0" fmla="*/ 119063 h 238125"/>
              <a:gd name="connsiteX1" fmla="*/ 119063 w 238125"/>
              <a:gd name="connsiteY1" fmla="*/ 238125 h 238125"/>
              <a:gd name="connsiteX2" fmla="*/ 0 w 238125"/>
              <a:gd name="connsiteY2" fmla="*/ 119063 h 238125"/>
              <a:gd name="connsiteX3" fmla="*/ 119063 w 238125"/>
              <a:gd name="connsiteY3" fmla="*/ 0 h 238125"/>
              <a:gd name="connsiteX4" fmla="*/ 238125 w 238125"/>
              <a:gd name="connsiteY4" fmla="*/ 119063 h 23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8125" h="238125" fill="norm" stroke="1" extrusionOk="0">
                <a:moveTo>
                  <a:pt x="238125" y="119063"/>
                </a:moveTo>
                <a:cubicBezTo>
                  <a:pt x="238125" y="184819"/>
                  <a:pt x="184819" y="238125"/>
                  <a:pt x="119063" y="238125"/>
                </a:cubicBezTo>
                <a:cubicBezTo>
                  <a:pt x="53306" y="238125"/>
                  <a:pt x="0" y="184819"/>
                  <a:pt x="0" y="119063"/>
                </a:cubicBezTo>
                <a:cubicBezTo>
                  <a:pt x="0" y="53306"/>
                  <a:pt x="53306" y="0"/>
                  <a:pt x="119063" y="0"/>
                </a:cubicBezTo>
                <a:cubicBezTo>
                  <a:pt x="184819" y="0"/>
                  <a:pt x="238125" y="53306"/>
                  <a:pt x="238125" y="119063"/>
                </a:cubicBezTo>
                <a:close/>
              </a:path>
            </a:pathLst>
          </a:custGeom>
          <a:solidFill>
            <a:srgbClr val="000000"/>
          </a:solidFill>
          <a:ln w="1905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>
              <a:defRPr/>
            </a:pPr>
            <a:endParaRPr lang="ru-RU"/>
          </a:p>
        </p:txBody>
      </p:sp>
      <p:pic>
        <p:nvPicPr>
          <p:cNvPr id="1143870679" name="Рисунок 949"/>
          <p:cNvPicPr>
            <a:picLocks noChangeAspect="1"/>
          </p:cNvPicPr>
          <p:nvPr/>
        </p:nvPicPr>
        <p:blipFill>
          <a:blip r:embed="rId11"/>
          <a:stretch/>
        </p:blipFill>
        <p:spPr bwMode="auto">
          <a:xfrm>
            <a:off x="2291284" y="4687943"/>
            <a:ext cx="216181" cy="215550"/>
          </a:xfrm>
          <a:prstGeom prst="rect">
            <a:avLst/>
          </a:prstGeom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</p:pic>
      <p:pic>
        <p:nvPicPr>
          <p:cNvPr id="689692690" name="Рисунок 949"/>
          <p:cNvPicPr>
            <a:picLocks noChangeAspect="1"/>
          </p:cNvPicPr>
          <p:nvPr/>
        </p:nvPicPr>
        <p:blipFill>
          <a:blip r:embed="rId11"/>
          <a:stretch/>
        </p:blipFill>
        <p:spPr bwMode="auto">
          <a:xfrm>
            <a:off x="6558825" y="4054196"/>
            <a:ext cx="216180" cy="215550"/>
          </a:xfrm>
          <a:prstGeom prst="rect">
            <a:avLst/>
          </a:prstGeom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54167E-6 -1.48148E-6 L 0.05247 -0.0921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17" y="-460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9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9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9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9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9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9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9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9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9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9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9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9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9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8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8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8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8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Р7-Офис/7.3.0.0</Application>
  <DocSecurity>0</DocSecurity>
  <PresentationFormat>Широкоэкранный</PresentationFormat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Дмитрий Калмыков</dc:creator>
  <cp:keywords/>
  <dc:description/>
  <dc:identifier/>
  <dc:language/>
  <cp:lastModifiedBy/>
  <cp:revision>816</cp:revision>
  <dcterms:created xsi:type="dcterms:W3CDTF">2020-01-20T05:47:02Z</dcterms:created>
  <dcterms:modified xsi:type="dcterms:W3CDTF">2025-01-20T10:33:20Z</dcterms:modified>
  <cp:category/>
  <cp:contentStatus/>
  <cp:version/>
</cp:coreProperties>
</file>